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Palanquin Dark"/>
      <p:regular r:id="rId34"/>
      <p:bold r:id="rId35"/>
    </p:embeddedFont>
    <p:embeddedFont>
      <p:font typeface="Cabin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A394224-D357-4C94-BE0E-800DB52F26F3}">
  <a:tblStyle styleId="{4A394224-D357-4C94-BE0E-800DB52F26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font" Target="fonts/PalanquinDark-bold.fntdata"/><Relationship Id="rId34" Type="http://schemas.openxmlformats.org/officeDocument/2006/relationships/font" Target="fonts/PalanquinDark-regular.fntdata"/><Relationship Id="rId37" Type="http://schemas.openxmlformats.org/officeDocument/2006/relationships/font" Target="fonts/Cabin-bold.fntdata"/><Relationship Id="rId36" Type="http://schemas.openxmlformats.org/officeDocument/2006/relationships/font" Target="fonts/Cabin-regular.fntdata"/><Relationship Id="rId39" Type="http://schemas.openxmlformats.org/officeDocument/2006/relationships/font" Target="fonts/Cabin-boldItalic.fntdata"/><Relationship Id="rId38" Type="http://schemas.openxmlformats.org/officeDocument/2006/relationships/font" Target="fonts/Cabin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a02597dbb8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2a02597dbb8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a02597dbb8_2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2a02597dbb8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2a02597dbb8_2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2a02597dbb8_2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a02597dbb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2a02597dbb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a02597dbb8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a02597dbb8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a02597dbb8_2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a02597dbb8_2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VIOLATIONS LISTED IN THE APPENDIX – 89 total, but not all were unique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a02597dbb8_2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a02597dbb8_2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a02597dbb8_2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2a02597dbb8_2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a02597dbb8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2a02597dbb8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2a02597dbb8_2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2a02597dbb8_2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2a02597dbb8_2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2a02597dbb8_2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a02597dbb8_2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2a02597dbb8_2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2a02597dbb8_2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2a02597dbb8_2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2a02597dbb8_2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2a02597dbb8_2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2a02597dbb8_2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2a02597dbb8_2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2a02597dbb8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2a02597dbb8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a02597dbb8_2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a02597dbb8_2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a02597dbb8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a02597dbb8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2a0432a93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2a0432a93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a0432a938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a0432a938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2a0432a938d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2a0432a938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2a0432a938d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2a0432a938d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2a02597dbb8_2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2a02597dbb8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2a0432a938d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" name="Google Shape;1088;g2a0432a938d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a0432a938d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2a0432a938d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2a02597dbb8_2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2a02597dbb8_2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2a02597dbb8_2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2a02597dbb8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-998917">
            <a:off x="6070985" y="1746706"/>
            <a:ext cx="5186694" cy="3745340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319495" y="2690540"/>
            <a:ext cx="4512818" cy="3732581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-356655">
            <a:off x="-1531471" y="-284583"/>
            <a:ext cx="6807804" cy="540786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-352253">
            <a:off x="5491935" y="-301751"/>
            <a:ext cx="4356918" cy="390030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315575" y="-142773"/>
            <a:ext cx="2413507" cy="1384738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978081" y="3271196"/>
            <a:ext cx="2321264" cy="1990031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1927800" y="1438848"/>
            <a:ext cx="5288400" cy="170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accent3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927800" y="3143150"/>
            <a:ext cx="5288400" cy="6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714300" y="2545772"/>
            <a:ext cx="3373800" cy="109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714300" y="3710425"/>
            <a:ext cx="2676600" cy="70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hasCustomPrompt="1" idx="2" type="title"/>
          </p:nvPr>
        </p:nvSpPr>
        <p:spPr>
          <a:xfrm>
            <a:off x="1025650" y="242973"/>
            <a:ext cx="1868700" cy="119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/>
          <p:nvPr/>
        </p:nvSpPr>
        <p:spPr>
          <a:xfrm rot="5976367">
            <a:off x="3132825" y="-370192"/>
            <a:ext cx="4000141" cy="3308533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 rot="-5400000">
            <a:off x="1922416" y="923035"/>
            <a:ext cx="4830673" cy="476250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 rot="-6273318">
            <a:off x="4640710" y="-1006720"/>
            <a:ext cx="6807805" cy="540786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-212348" y="-140052"/>
            <a:ext cx="2107854" cy="1959169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/>
          <p:nvPr/>
        </p:nvSpPr>
        <p:spPr>
          <a:xfrm rot="-1682655">
            <a:off x="8233206" y="3645551"/>
            <a:ext cx="1460998" cy="1398326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/>
          <p:nvPr/>
        </p:nvSpPr>
        <p:spPr>
          <a:xfrm rot="-6300005">
            <a:off x="5890652" y="-414286"/>
            <a:ext cx="3326664" cy="2851966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714300" y="1104900"/>
            <a:ext cx="7715400" cy="34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/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4"/>
          <p:cNvSpPr/>
          <p:nvPr/>
        </p:nvSpPr>
        <p:spPr>
          <a:xfrm rot="-4566704">
            <a:off x="7182910" y="-571588"/>
            <a:ext cx="3423849" cy="247252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 rot="3773783">
            <a:off x="6146568" y="-706038"/>
            <a:ext cx="2568737" cy="2040507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 rot="7391375">
            <a:off x="8457991" y="-41986"/>
            <a:ext cx="1236155" cy="1183127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 rot="-3794629">
            <a:off x="-798574" y="3754548"/>
            <a:ext cx="1898849" cy="169984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2" type="title"/>
          </p:nvPr>
        </p:nvSpPr>
        <p:spPr>
          <a:xfrm>
            <a:off x="1607984" y="3362433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1607984" y="3782327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3" type="title"/>
          </p:nvPr>
        </p:nvSpPr>
        <p:spPr>
          <a:xfrm>
            <a:off x="5063618" y="3362433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" name="Google Shape;40;p5"/>
          <p:cNvSpPr txBox="1"/>
          <p:nvPr>
            <p:ph idx="4" type="subTitle"/>
          </p:nvPr>
        </p:nvSpPr>
        <p:spPr>
          <a:xfrm>
            <a:off x="5063618" y="3782327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/>
          <p:nvPr/>
        </p:nvSpPr>
        <p:spPr>
          <a:xfrm flipH="1" rot="-5603121">
            <a:off x="-1306333" y="45330"/>
            <a:ext cx="3708172" cy="3167391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"/>
          <p:cNvSpPr/>
          <p:nvPr/>
        </p:nvSpPr>
        <p:spPr>
          <a:xfrm flipH="1" rot="-3717891">
            <a:off x="-1554698" y="-697711"/>
            <a:ext cx="3398098" cy="2416950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"/>
          <p:cNvSpPr/>
          <p:nvPr/>
        </p:nvSpPr>
        <p:spPr>
          <a:xfrm flipH="1" rot="4712408">
            <a:off x="7563976" y="3133583"/>
            <a:ext cx="2157865" cy="1849949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" name="Google Shape;46;p6"/>
          <p:cNvSpPr/>
          <p:nvPr/>
        </p:nvSpPr>
        <p:spPr>
          <a:xfrm rot="-7414492">
            <a:off x="6999632" y="-142779"/>
            <a:ext cx="2413570" cy="1384774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 rot="4609385">
            <a:off x="-244039" y="3948197"/>
            <a:ext cx="2479161" cy="179021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"/>
          <p:cNvSpPr/>
          <p:nvPr/>
        </p:nvSpPr>
        <p:spPr>
          <a:xfrm rot="6135325">
            <a:off x="-1668154" y="3077807"/>
            <a:ext cx="3254033" cy="2584881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idx="1" type="subTitle"/>
          </p:nvPr>
        </p:nvSpPr>
        <p:spPr>
          <a:xfrm>
            <a:off x="714300" y="1638300"/>
            <a:ext cx="3400500" cy="25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type="title"/>
          </p:nvPr>
        </p:nvSpPr>
        <p:spPr>
          <a:xfrm>
            <a:off x="714300" y="430675"/>
            <a:ext cx="3486300" cy="10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2" name="Google Shape;52;p7"/>
          <p:cNvSpPr/>
          <p:nvPr/>
        </p:nvSpPr>
        <p:spPr>
          <a:xfrm rot="5229352">
            <a:off x="4169125" y="557956"/>
            <a:ext cx="6454718" cy="4590139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7"/>
          <p:cNvSpPr/>
          <p:nvPr/>
        </p:nvSpPr>
        <p:spPr>
          <a:xfrm rot="-6438280">
            <a:off x="387401" y="3224867"/>
            <a:ext cx="2349395" cy="2540325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7"/>
          <p:cNvSpPr/>
          <p:nvPr/>
        </p:nvSpPr>
        <p:spPr>
          <a:xfrm rot="-2113016">
            <a:off x="8285452" y="762909"/>
            <a:ext cx="1062594" cy="1017012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/>
          <p:nvPr/>
        </p:nvSpPr>
        <p:spPr>
          <a:xfrm rot="5400000">
            <a:off x="6467651" y="-449431"/>
            <a:ext cx="3924083" cy="2777220"/>
          </a:xfrm>
          <a:custGeom>
            <a:rect b="b" l="l" r="r" t="t"/>
            <a:pathLst>
              <a:path extrusionOk="0" h="86002" w="104922">
                <a:moveTo>
                  <a:pt x="90057" y="0"/>
                </a:moveTo>
                <a:cubicBezTo>
                  <a:pt x="89197" y="0"/>
                  <a:pt x="88357" y="35"/>
                  <a:pt x="87554" y="97"/>
                </a:cubicBezTo>
                <a:cubicBezTo>
                  <a:pt x="77970" y="808"/>
                  <a:pt x="69516" y="5830"/>
                  <a:pt x="62652" y="12317"/>
                </a:cubicBezTo>
                <a:cubicBezTo>
                  <a:pt x="58551" y="16210"/>
                  <a:pt x="55203" y="20730"/>
                  <a:pt x="51352" y="24915"/>
                </a:cubicBezTo>
                <a:cubicBezTo>
                  <a:pt x="49385" y="27133"/>
                  <a:pt x="47042" y="29058"/>
                  <a:pt x="44489" y="30565"/>
                </a:cubicBezTo>
                <a:cubicBezTo>
                  <a:pt x="41648" y="32143"/>
                  <a:pt x="38882" y="32494"/>
                  <a:pt x="35770" y="32494"/>
                </a:cubicBezTo>
                <a:cubicBezTo>
                  <a:pt x="35580" y="32494"/>
                  <a:pt x="35390" y="32492"/>
                  <a:pt x="35198" y="32490"/>
                </a:cubicBezTo>
                <a:cubicBezTo>
                  <a:pt x="29715" y="32490"/>
                  <a:pt x="25321" y="34080"/>
                  <a:pt x="21345" y="37931"/>
                </a:cubicBezTo>
                <a:cubicBezTo>
                  <a:pt x="18834" y="40316"/>
                  <a:pt x="16825" y="43204"/>
                  <a:pt x="14816" y="46050"/>
                </a:cubicBezTo>
                <a:cubicBezTo>
                  <a:pt x="14398" y="46092"/>
                  <a:pt x="14021" y="46385"/>
                  <a:pt x="13770" y="46719"/>
                </a:cubicBezTo>
                <a:cubicBezTo>
                  <a:pt x="12807" y="48184"/>
                  <a:pt x="11887" y="49649"/>
                  <a:pt x="10966" y="51114"/>
                </a:cubicBezTo>
                <a:lnTo>
                  <a:pt x="10589" y="51532"/>
                </a:lnTo>
                <a:cubicBezTo>
                  <a:pt x="10380" y="51741"/>
                  <a:pt x="10254" y="52034"/>
                  <a:pt x="10212" y="52327"/>
                </a:cubicBezTo>
                <a:cubicBezTo>
                  <a:pt x="8455" y="55090"/>
                  <a:pt x="6739" y="57852"/>
                  <a:pt x="5107" y="60698"/>
                </a:cubicBezTo>
                <a:cubicBezTo>
                  <a:pt x="2721" y="64757"/>
                  <a:pt x="1" y="69194"/>
                  <a:pt x="629" y="74132"/>
                </a:cubicBezTo>
                <a:cubicBezTo>
                  <a:pt x="1565" y="81740"/>
                  <a:pt x="9376" y="86002"/>
                  <a:pt x="16499" y="86002"/>
                </a:cubicBezTo>
                <a:cubicBezTo>
                  <a:pt x="17017" y="86002"/>
                  <a:pt x="17531" y="85979"/>
                  <a:pt x="18039" y="85934"/>
                </a:cubicBezTo>
                <a:cubicBezTo>
                  <a:pt x="28878" y="84930"/>
                  <a:pt x="36872" y="76852"/>
                  <a:pt x="46916" y="73672"/>
                </a:cubicBezTo>
                <a:cubicBezTo>
                  <a:pt x="52106" y="72039"/>
                  <a:pt x="57588" y="72583"/>
                  <a:pt x="62819" y="71202"/>
                </a:cubicBezTo>
                <a:cubicBezTo>
                  <a:pt x="67298" y="70072"/>
                  <a:pt x="71315" y="67561"/>
                  <a:pt x="74873" y="64715"/>
                </a:cubicBezTo>
                <a:cubicBezTo>
                  <a:pt x="82531" y="58605"/>
                  <a:pt x="88307" y="50360"/>
                  <a:pt x="93873" y="42367"/>
                </a:cubicBezTo>
                <a:cubicBezTo>
                  <a:pt x="96886" y="38182"/>
                  <a:pt x="99230" y="33536"/>
                  <a:pt x="100779" y="28640"/>
                </a:cubicBezTo>
                <a:cubicBezTo>
                  <a:pt x="102285" y="23785"/>
                  <a:pt x="103038" y="18721"/>
                  <a:pt x="103708" y="13657"/>
                </a:cubicBezTo>
                <a:cubicBezTo>
                  <a:pt x="104210" y="9681"/>
                  <a:pt x="104922" y="5245"/>
                  <a:pt x="101071" y="2692"/>
                </a:cubicBezTo>
                <a:cubicBezTo>
                  <a:pt x="98034" y="678"/>
                  <a:pt x="93856" y="0"/>
                  <a:pt x="90057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>
            <a:off x="5292275" y="1757799"/>
            <a:ext cx="4467316" cy="3661750"/>
          </a:xfrm>
          <a:custGeom>
            <a:rect b="b" l="l" r="r" t="t"/>
            <a:pathLst>
              <a:path extrusionOk="0" h="86002" w="104922">
                <a:moveTo>
                  <a:pt x="90057" y="0"/>
                </a:moveTo>
                <a:cubicBezTo>
                  <a:pt x="89197" y="0"/>
                  <a:pt x="88357" y="35"/>
                  <a:pt x="87554" y="97"/>
                </a:cubicBezTo>
                <a:cubicBezTo>
                  <a:pt x="77970" y="808"/>
                  <a:pt x="69516" y="5830"/>
                  <a:pt x="62652" y="12317"/>
                </a:cubicBezTo>
                <a:cubicBezTo>
                  <a:pt x="58551" y="16210"/>
                  <a:pt x="55203" y="20730"/>
                  <a:pt x="51352" y="24915"/>
                </a:cubicBezTo>
                <a:cubicBezTo>
                  <a:pt x="49385" y="27133"/>
                  <a:pt x="47042" y="29058"/>
                  <a:pt x="44489" y="30565"/>
                </a:cubicBezTo>
                <a:cubicBezTo>
                  <a:pt x="41648" y="32143"/>
                  <a:pt x="38882" y="32494"/>
                  <a:pt x="35770" y="32494"/>
                </a:cubicBezTo>
                <a:cubicBezTo>
                  <a:pt x="35580" y="32494"/>
                  <a:pt x="35390" y="32492"/>
                  <a:pt x="35198" y="32490"/>
                </a:cubicBezTo>
                <a:cubicBezTo>
                  <a:pt x="29715" y="32490"/>
                  <a:pt x="25321" y="34080"/>
                  <a:pt x="21345" y="37931"/>
                </a:cubicBezTo>
                <a:cubicBezTo>
                  <a:pt x="18834" y="40316"/>
                  <a:pt x="16825" y="43204"/>
                  <a:pt x="14816" y="46050"/>
                </a:cubicBezTo>
                <a:cubicBezTo>
                  <a:pt x="14398" y="46092"/>
                  <a:pt x="14021" y="46385"/>
                  <a:pt x="13770" y="46719"/>
                </a:cubicBezTo>
                <a:cubicBezTo>
                  <a:pt x="12807" y="48184"/>
                  <a:pt x="11887" y="49649"/>
                  <a:pt x="10966" y="51114"/>
                </a:cubicBezTo>
                <a:lnTo>
                  <a:pt x="10589" y="51532"/>
                </a:lnTo>
                <a:cubicBezTo>
                  <a:pt x="10380" y="51741"/>
                  <a:pt x="10254" y="52034"/>
                  <a:pt x="10212" y="52327"/>
                </a:cubicBezTo>
                <a:cubicBezTo>
                  <a:pt x="8455" y="55090"/>
                  <a:pt x="6739" y="57852"/>
                  <a:pt x="5107" y="60698"/>
                </a:cubicBezTo>
                <a:cubicBezTo>
                  <a:pt x="2721" y="64757"/>
                  <a:pt x="1" y="69194"/>
                  <a:pt x="629" y="74132"/>
                </a:cubicBezTo>
                <a:cubicBezTo>
                  <a:pt x="1565" y="81740"/>
                  <a:pt x="9376" y="86002"/>
                  <a:pt x="16499" y="86002"/>
                </a:cubicBezTo>
                <a:cubicBezTo>
                  <a:pt x="17017" y="86002"/>
                  <a:pt x="17531" y="85979"/>
                  <a:pt x="18039" y="85934"/>
                </a:cubicBezTo>
                <a:cubicBezTo>
                  <a:pt x="28878" y="84930"/>
                  <a:pt x="36872" y="76852"/>
                  <a:pt x="46916" y="73672"/>
                </a:cubicBezTo>
                <a:cubicBezTo>
                  <a:pt x="52106" y="72039"/>
                  <a:pt x="57588" y="72583"/>
                  <a:pt x="62819" y="71202"/>
                </a:cubicBezTo>
                <a:cubicBezTo>
                  <a:pt x="67298" y="70072"/>
                  <a:pt x="71315" y="67561"/>
                  <a:pt x="74873" y="64715"/>
                </a:cubicBezTo>
                <a:cubicBezTo>
                  <a:pt x="82531" y="58605"/>
                  <a:pt x="88307" y="50360"/>
                  <a:pt x="93873" y="42367"/>
                </a:cubicBezTo>
                <a:cubicBezTo>
                  <a:pt x="96886" y="38182"/>
                  <a:pt x="99230" y="33536"/>
                  <a:pt x="100779" y="28640"/>
                </a:cubicBezTo>
                <a:cubicBezTo>
                  <a:pt x="102285" y="23785"/>
                  <a:pt x="103038" y="18721"/>
                  <a:pt x="103708" y="13657"/>
                </a:cubicBezTo>
                <a:cubicBezTo>
                  <a:pt x="104210" y="9681"/>
                  <a:pt x="104922" y="5245"/>
                  <a:pt x="101071" y="2692"/>
                </a:cubicBezTo>
                <a:cubicBezTo>
                  <a:pt x="98034" y="678"/>
                  <a:pt x="93856" y="0"/>
                  <a:pt x="90057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/>
          <p:nvPr/>
        </p:nvSpPr>
        <p:spPr>
          <a:xfrm>
            <a:off x="-679625" y="-275575"/>
            <a:ext cx="3765651" cy="3086612"/>
          </a:xfrm>
          <a:custGeom>
            <a:rect b="b" l="l" r="r" t="t"/>
            <a:pathLst>
              <a:path extrusionOk="0" h="86002" w="104922">
                <a:moveTo>
                  <a:pt x="90057" y="0"/>
                </a:moveTo>
                <a:cubicBezTo>
                  <a:pt x="89197" y="0"/>
                  <a:pt x="88357" y="35"/>
                  <a:pt x="87554" y="97"/>
                </a:cubicBezTo>
                <a:cubicBezTo>
                  <a:pt x="77970" y="808"/>
                  <a:pt x="69516" y="5830"/>
                  <a:pt x="62652" y="12317"/>
                </a:cubicBezTo>
                <a:cubicBezTo>
                  <a:pt x="58551" y="16210"/>
                  <a:pt x="55203" y="20730"/>
                  <a:pt x="51352" y="24915"/>
                </a:cubicBezTo>
                <a:cubicBezTo>
                  <a:pt x="49385" y="27133"/>
                  <a:pt x="47042" y="29058"/>
                  <a:pt x="44489" y="30565"/>
                </a:cubicBezTo>
                <a:cubicBezTo>
                  <a:pt x="41648" y="32143"/>
                  <a:pt x="38882" y="32494"/>
                  <a:pt x="35770" y="32494"/>
                </a:cubicBezTo>
                <a:cubicBezTo>
                  <a:pt x="35580" y="32494"/>
                  <a:pt x="35390" y="32492"/>
                  <a:pt x="35198" y="32490"/>
                </a:cubicBezTo>
                <a:cubicBezTo>
                  <a:pt x="29715" y="32490"/>
                  <a:pt x="25321" y="34080"/>
                  <a:pt x="21345" y="37931"/>
                </a:cubicBezTo>
                <a:cubicBezTo>
                  <a:pt x="18834" y="40316"/>
                  <a:pt x="16825" y="43204"/>
                  <a:pt x="14816" y="46050"/>
                </a:cubicBezTo>
                <a:cubicBezTo>
                  <a:pt x="14398" y="46092"/>
                  <a:pt x="14021" y="46385"/>
                  <a:pt x="13770" y="46719"/>
                </a:cubicBezTo>
                <a:cubicBezTo>
                  <a:pt x="12807" y="48184"/>
                  <a:pt x="11887" y="49649"/>
                  <a:pt x="10966" y="51114"/>
                </a:cubicBezTo>
                <a:lnTo>
                  <a:pt x="10589" y="51532"/>
                </a:lnTo>
                <a:cubicBezTo>
                  <a:pt x="10380" y="51741"/>
                  <a:pt x="10254" y="52034"/>
                  <a:pt x="10212" y="52327"/>
                </a:cubicBezTo>
                <a:cubicBezTo>
                  <a:pt x="8455" y="55090"/>
                  <a:pt x="6739" y="57852"/>
                  <a:pt x="5107" y="60698"/>
                </a:cubicBezTo>
                <a:cubicBezTo>
                  <a:pt x="2721" y="64757"/>
                  <a:pt x="1" y="69194"/>
                  <a:pt x="629" y="74132"/>
                </a:cubicBezTo>
                <a:cubicBezTo>
                  <a:pt x="1565" y="81740"/>
                  <a:pt x="9376" y="86002"/>
                  <a:pt x="16499" y="86002"/>
                </a:cubicBezTo>
                <a:cubicBezTo>
                  <a:pt x="17017" y="86002"/>
                  <a:pt x="17531" y="85979"/>
                  <a:pt x="18039" y="85934"/>
                </a:cubicBezTo>
                <a:cubicBezTo>
                  <a:pt x="28878" y="84930"/>
                  <a:pt x="36495" y="77396"/>
                  <a:pt x="46539" y="74258"/>
                </a:cubicBezTo>
                <a:cubicBezTo>
                  <a:pt x="51729" y="72625"/>
                  <a:pt x="57588" y="72583"/>
                  <a:pt x="62819" y="71202"/>
                </a:cubicBezTo>
                <a:cubicBezTo>
                  <a:pt x="67298" y="70031"/>
                  <a:pt x="71315" y="67561"/>
                  <a:pt x="74873" y="64715"/>
                </a:cubicBezTo>
                <a:cubicBezTo>
                  <a:pt x="82573" y="58605"/>
                  <a:pt x="88307" y="50360"/>
                  <a:pt x="93873" y="42367"/>
                </a:cubicBezTo>
                <a:cubicBezTo>
                  <a:pt x="96886" y="38182"/>
                  <a:pt x="99230" y="33536"/>
                  <a:pt x="100779" y="28640"/>
                </a:cubicBezTo>
                <a:cubicBezTo>
                  <a:pt x="102285" y="23785"/>
                  <a:pt x="103038" y="18721"/>
                  <a:pt x="103708" y="13657"/>
                </a:cubicBezTo>
                <a:cubicBezTo>
                  <a:pt x="104210" y="9681"/>
                  <a:pt x="104922" y="5245"/>
                  <a:pt x="101071" y="2692"/>
                </a:cubicBezTo>
                <a:cubicBezTo>
                  <a:pt x="98034" y="678"/>
                  <a:pt x="93856" y="0"/>
                  <a:pt x="90057" y="0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8"/>
          <p:cNvSpPr/>
          <p:nvPr/>
        </p:nvSpPr>
        <p:spPr>
          <a:xfrm>
            <a:off x="6638700" y="3440150"/>
            <a:ext cx="2938145" cy="2328600"/>
          </a:xfrm>
          <a:custGeom>
            <a:rect b="b" l="l" r="r" t="t"/>
            <a:pathLst>
              <a:path extrusionOk="0" h="25905" w="32686">
                <a:moveTo>
                  <a:pt x="21329" y="0"/>
                </a:moveTo>
                <a:cubicBezTo>
                  <a:pt x="19366" y="0"/>
                  <a:pt x="17336" y="548"/>
                  <a:pt x="15527" y="1166"/>
                </a:cubicBezTo>
                <a:cubicBezTo>
                  <a:pt x="11384" y="2547"/>
                  <a:pt x="7324" y="4723"/>
                  <a:pt x="4143" y="7737"/>
                </a:cubicBezTo>
                <a:cubicBezTo>
                  <a:pt x="1758" y="9997"/>
                  <a:pt x="0" y="13052"/>
                  <a:pt x="544" y="16442"/>
                </a:cubicBezTo>
                <a:cubicBezTo>
                  <a:pt x="963" y="18576"/>
                  <a:pt x="2051" y="20543"/>
                  <a:pt x="3641" y="22050"/>
                </a:cubicBezTo>
                <a:cubicBezTo>
                  <a:pt x="3683" y="22133"/>
                  <a:pt x="3767" y="22259"/>
                  <a:pt x="3850" y="22343"/>
                </a:cubicBezTo>
                <a:cubicBezTo>
                  <a:pt x="6010" y="24865"/>
                  <a:pt x="8762" y="25904"/>
                  <a:pt x="11596" y="25904"/>
                </a:cubicBezTo>
                <a:cubicBezTo>
                  <a:pt x="15627" y="25904"/>
                  <a:pt x="19825" y="23802"/>
                  <a:pt x="22725" y="20878"/>
                </a:cubicBezTo>
                <a:cubicBezTo>
                  <a:pt x="27329" y="16316"/>
                  <a:pt x="32686" y="7151"/>
                  <a:pt x="26241" y="1668"/>
                </a:cubicBezTo>
                <a:cubicBezTo>
                  <a:pt x="24796" y="441"/>
                  <a:pt x="23089" y="0"/>
                  <a:pt x="21329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/>
          <p:nvPr/>
        </p:nvSpPr>
        <p:spPr>
          <a:xfrm>
            <a:off x="-340189" y="1496776"/>
            <a:ext cx="3224730" cy="232859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8"/>
          <p:cNvSpPr/>
          <p:nvPr/>
        </p:nvSpPr>
        <p:spPr>
          <a:xfrm rot="-6438256">
            <a:off x="6844977" y="-582414"/>
            <a:ext cx="2259668" cy="2264037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8"/>
          <p:cNvSpPr/>
          <p:nvPr/>
        </p:nvSpPr>
        <p:spPr>
          <a:xfrm>
            <a:off x="-245531" y="3769438"/>
            <a:ext cx="787204" cy="753435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8"/>
          <p:cNvSpPr txBox="1"/>
          <p:nvPr>
            <p:ph type="title"/>
          </p:nvPr>
        </p:nvSpPr>
        <p:spPr>
          <a:xfrm>
            <a:off x="2238300" y="1640238"/>
            <a:ext cx="4667400" cy="186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/>
          <p:nvPr/>
        </p:nvSpPr>
        <p:spPr>
          <a:xfrm rot="-5176318">
            <a:off x="3700103" y="2441808"/>
            <a:ext cx="4356925" cy="3900312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9"/>
          <p:cNvSpPr/>
          <p:nvPr/>
        </p:nvSpPr>
        <p:spPr>
          <a:xfrm rot="5400000">
            <a:off x="3755276" y="-33235"/>
            <a:ext cx="6774088" cy="6017608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9"/>
          <p:cNvSpPr txBox="1"/>
          <p:nvPr>
            <p:ph type="title"/>
          </p:nvPr>
        </p:nvSpPr>
        <p:spPr>
          <a:xfrm>
            <a:off x="4306200" y="647563"/>
            <a:ext cx="40452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8" name="Google Shape;68;p9"/>
          <p:cNvSpPr txBox="1"/>
          <p:nvPr>
            <p:ph idx="1" type="subTitle"/>
          </p:nvPr>
        </p:nvSpPr>
        <p:spPr>
          <a:xfrm>
            <a:off x="4562400" y="1477063"/>
            <a:ext cx="3789000" cy="14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/>
          <p:nvPr/>
        </p:nvSpPr>
        <p:spPr>
          <a:xfrm rot="3560212">
            <a:off x="-571500" y="3660852"/>
            <a:ext cx="3403362" cy="2814878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9"/>
          <p:cNvSpPr/>
          <p:nvPr/>
        </p:nvSpPr>
        <p:spPr>
          <a:xfrm>
            <a:off x="-187107" y="-176854"/>
            <a:ext cx="2321264" cy="1990031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/>
          <p:nvPr/>
        </p:nvSpPr>
        <p:spPr>
          <a:xfrm rot="-860657">
            <a:off x="6930725" y="2822299"/>
            <a:ext cx="3262101" cy="2519342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0"/>
          <p:cNvSpPr/>
          <p:nvPr/>
        </p:nvSpPr>
        <p:spPr>
          <a:xfrm rot="-10033128">
            <a:off x="5503072" y="2965095"/>
            <a:ext cx="3193226" cy="2923295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0"/>
          <p:cNvSpPr txBox="1"/>
          <p:nvPr>
            <p:ph type="title"/>
          </p:nvPr>
        </p:nvSpPr>
        <p:spPr>
          <a:xfrm>
            <a:off x="4857600" y="3145475"/>
            <a:ext cx="35721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0"/>
          <p:cNvSpPr/>
          <p:nvPr/>
        </p:nvSpPr>
        <p:spPr>
          <a:xfrm rot="-142057">
            <a:off x="-428808" y="-655072"/>
            <a:ext cx="2457272" cy="2233824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0"/>
          <p:cNvSpPr/>
          <p:nvPr/>
        </p:nvSpPr>
        <p:spPr>
          <a:xfrm rot="606550">
            <a:off x="1108380" y="308358"/>
            <a:ext cx="1082721" cy="709818"/>
          </a:xfrm>
          <a:custGeom>
            <a:rect b="b" l="l" r="r" t="t"/>
            <a:pathLst>
              <a:path extrusionOk="0" h="14872" w="22685">
                <a:moveTo>
                  <a:pt x="14283" y="1"/>
                </a:moveTo>
                <a:cubicBezTo>
                  <a:pt x="11362" y="1"/>
                  <a:pt x="8452" y="943"/>
                  <a:pt x="5944" y="2533"/>
                </a:cubicBezTo>
                <a:cubicBezTo>
                  <a:pt x="5693" y="2533"/>
                  <a:pt x="5400" y="2659"/>
                  <a:pt x="5190" y="2785"/>
                </a:cubicBezTo>
                <a:cubicBezTo>
                  <a:pt x="3181" y="4249"/>
                  <a:pt x="1131" y="5882"/>
                  <a:pt x="545" y="8434"/>
                </a:cubicBezTo>
                <a:cubicBezTo>
                  <a:pt x="1" y="10611"/>
                  <a:pt x="921" y="12871"/>
                  <a:pt x="2805" y="14043"/>
                </a:cubicBezTo>
                <a:cubicBezTo>
                  <a:pt x="3848" y="14633"/>
                  <a:pt x="5022" y="14872"/>
                  <a:pt x="6207" y="14872"/>
                </a:cubicBezTo>
                <a:cubicBezTo>
                  <a:pt x="7541" y="14872"/>
                  <a:pt x="8890" y="14570"/>
                  <a:pt x="10087" y="14126"/>
                </a:cubicBezTo>
                <a:cubicBezTo>
                  <a:pt x="12933" y="13122"/>
                  <a:pt x="15653" y="11741"/>
                  <a:pt x="18164" y="10025"/>
                </a:cubicBezTo>
                <a:cubicBezTo>
                  <a:pt x="21805" y="7472"/>
                  <a:pt x="22684" y="1696"/>
                  <a:pt x="17495" y="399"/>
                </a:cubicBezTo>
                <a:cubicBezTo>
                  <a:pt x="16436" y="129"/>
                  <a:pt x="15358" y="1"/>
                  <a:pt x="14283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0"/>
          <p:cNvSpPr/>
          <p:nvPr/>
        </p:nvSpPr>
        <p:spPr>
          <a:xfrm rot="10167592">
            <a:off x="-231614" y="9178"/>
            <a:ext cx="2942751" cy="1460570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 rot="-9256340">
            <a:off x="2804847" y="1727129"/>
            <a:ext cx="4830575" cy="476251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1"/>
          <p:cNvSpPr/>
          <p:nvPr/>
        </p:nvSpPr>
        <p:spPr>
          <a:xfrm rot="9764796">
            <a:off x="4787327" y="1644877"/>
            <a:ext cx="6252891" cy="4515825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1"/>
          <p:cNvSpPr/>
          <p:nvPr/>
        </p:nvSpPr>
        <p:spPr>
          <a:xfrm rot="10800000">
            <a:off x="-571521" y="-479722"/>
            <a:ext cx="4670595" cy="3642022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1"/>
          <p:cNvSpPr/>
          <p:nvPr/>
        </p:nvSpPr>
        <p:spPr>
          <a:xfrm rot="-7879387">
            <a:off x="6992106" y="-276181"/>
            <a:ext cx="2413601" cy="1384792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1"/>
          <p:cNvSpPr txBox="1"/>
          <p:nvPr>
            <p:ph hasCustomPrompt="1" type="title"/>
          </p:nvPr>
        </p:nvSpPr>
        <p:spPr>
          <a:xfrm>
            <a:off x="1465050" y="1841825"/>
            <a:ext cx="6213900" cy="10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84" name="Google Shape;84;p11"/>
          <p:cNvSpPr txBox="1"/>
          <p:nvPr>
            <p:ph idx="1" type="subTitle"/>
          </p:nvPr>
        </p:nvSpPr>
        <p:spPr>
          <a:xfrm>
            <a:off x="2352600" y="2954850"/>
            <a:ext cx="4438800" cy="3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/>
          <p:nvPr/>
        </p:nvSpPr>
        <p:spPr>
          <a:xfrm rot="4648568">
            <a:off x="-31351" y="3423980"/>
            <a:ext cx="2107824" cy="1959141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0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3690150" y="2003913"/>
            <a:ext cx="3309900" cy="8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2143950" y="2830588"/>
            <a:ext cx="4856100" cy="3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hasCustomPrompt="1" idx="2" type="title"/>
          </p:nvPr>
        </p:nvSpPr>
        <p:spPr>
          <a:xfrm>
            <a:off x="2143950" y="1927713"/>
            <a:ext cx="1622400" cy="8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/>
          <p:nvPr/>
        </p:nvSpPr>
        <p:spPr>
          <a:xfrm rot="10644270">
            <a:off x="-1781492" y="-1358166"/>
            <a:ext cx="4199607" cy="3032865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 flipH="1" rot="-10594046">
            <a:off x="7301307" y="-899849"/>
            <a:ext cx="3042706" cy="2516615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 flipH="1" rot="-584335">
            <a:off x="-1405877" y="3460115"/>
            <a:ext cx="3153543" cy="3108970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 flipH="1" rot="5820532">
            <a:off x="818166" y="-904949"/>
            <a:ext cx="2375348" cy="2126407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/>
          <p:nvPr/>
        </p:nvSpPr>
        <p:spPr>
          <a:xfrm rot="-6182090">
            <a:off x="6524081" y="-291506"/>
            <a:ext cx="3342564" cy="1917780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 rot="4859924">
            <a:off x="-629230" y="2913019"/>
            <a:ext cx="3033026" cy="2600229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 rot="-2892946">
            <a:off x="-1714072" y="-831744"/>
            <a:ext cx="4390382" cy="2380372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Idea">
  <p:cSld name="CUSTOM_15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title"/>
          </p:nvPr>
        </p:nvSpPr>
        <p:spPr>
          <a:xfrm>
            <a:off x="3762300" y="549588"/>
            <a:ext cx="4667400" cy="186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0" name="Google Shape;100;p14"/>
          <p:cNvSpPr/>
          <p:nvPr/>
        </p:nvSpPr>
        <p:spPr>
          <a:xfrm rot="900007">
            <a:off x="5411028" y="2817404"/>
            <a:ext cx="3526040" cy="3022892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 rot="1613249">
            <a:off x="566068" y="196801"/>
            <a:ext cx="1290767" cy="863055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 rot="2109907">
            <a:off x="4246013" y="3642542"/>
            <a:ext cx="3699992" cy="3060313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 rot="210579">
            <a:off x="6904139" y="3204036"/>
            <a:ext cx="4307996" cy="3110828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 rot="-8100000">
            <a:off x="-970062" y="-474632"/>
            <a:ext cx="1898920" cy="1699910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4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/>
          <p:nvPr/>
        </p:nvSpPr>
        <p:spPr>
          <a:xfrm rot="-6562901">
            <a:off x="6948054" y="-1315803"/>
            <a:ext cx="3802338" cy="2745689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8" name="Google Shape;108;p15"/>
          <p:cNvSpPr/>
          <p:nvPr/>
        </p:nvSpPr>
        <p:spPr>
          <a:xfrm rot="3696173">
            <a:off x="7094602" y="27587"/>
            <a:ext cx="2975024" cy="1706905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 rot="-194975">
            <a:off x="6398316" y="3582487"/>
            <a:ext cx="3161986" cy="1814175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 rot="-960751">
            <a:off x="7116445" y="4020785"/>
            <a:ext cx="2931345" cy="2328549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4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 rot="-6968588">
            <a:off x="6885487" y="-1275858"/>
            <a:ext cx="3711540" cy="2680123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6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4" name="Google Shape;114;p16"/>
          <p:cNvSpPr/>
          <p:nvPr/>
        </p:nvSpPr>
        <p:spPr>
          <a:xfrm rot="-6299876">
            <a:off x="6619463" y="-406133"/>
            <a:ext cx="3620464" cy="3103843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7085510" y="3773480"/>
            <a:ext cx="2352488" cy="2016800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 rot="-6063355">
            <a:off x="-1728295" y="3475323"/>
            <a:ext cx="3159118" cy="2613105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 rot="-6273365">
            <a:off x="7767189" y="-423497"/>
            <a:ext cx="2739596" cy="2176337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4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 rot="582677">
            <a:off x="6985496" y="3856977"/>
            <a:ext cx="3056811" cy="3013514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17"/>
          <p:cNvSpPr/>
          <p:nvPr/>
        </p:nvSpPr>
        <p:spPr>
          <a:xfrm rot="4064846">
            <a:off x="7375166" y="-57431"/>
            <a:ext cx="2516981" cy="1444209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 rot="-6037881">
            <a:off x="7340298" y="-912712"/>
            <a:ext cx="2806157" cy="202639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6521201" y="4088076"/>
            <a:ext cx="2622811" cy="2083462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CUSTOM_13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hasCustomPrompt="1" type="title"/>
          </p:nvPr>
        </p:nvSpPr>
        <p:spPr>
          <a:xfrm>
            <a:off x="714303" y="549598"/>
            <a:ext cx="4865100" cy="11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0"/>
              <a:buNone/>
              <a:defRPr sz="87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26" name="Google Shape;126;p18"/>
          <p:cNvSpPr txBox="1"/>
          <p:nvPr>
            <p:ph idx="1" type="subTitle"/>
          </p:nvPr>
        </p:nvSpPr>
        <p:spPr>
          <a:xfrm>
            <a:off x="714303" y="1870993"/>
            <a:ext cx="4865100" cy="4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8"/>
          <p:cNvSpPr/>
          <p:nvPr/>
        </p:nvSpPr>
        <p:spPr>
          <a:xfrm rot="3714231">
            <a:off x="6989904" y="-276476"/>
            <a:ext cx="2879593" cy="1652153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8"/>
          <p:cNvSpPr/>
          <p:nvPr/>
        </p:nvSpPr>
        <p:spPr>
          <a:xfrm flipH="1" rot="-654858">
            <a:off x="-1701006" y="3275834"/>
            <a:ext cx="4830629" cy="4762491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 rot="3457015">
            <a:off x="553500" y="3775028"/>
            <a:ext cx="5186692" cy="3745339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1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714300" y="1466713"/>
            <a:ext cx="40452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2" name="Google Shape;132;p19"/>
          <p:cNvSpPr txBox="1"/>
          <p:nvPr>
            <p:ph idx="1" type="subTitle"/>
          </p:nvPr>
        </p:nvSpPr>
        <p:spPr>
          <a:xfrm>
            <a:off x="714300" y="2601013"/>
            <a:ext cx="3789000" cy="14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9"/>
          <p:cNvSpPr/>
          <p:nvPr/>
        </p:nvSpPr>
        <p:spPr>
          <a:xfrm rot="3585214">
            <a:off x="7142595" y="-985783"/>
            <a:ext cx="3029118" cy="2529354"/>
          </a:xfrm>
          <a:custGeom>
            <a:rect b="b" l="l" r="r" t="t"/>
            <a:pathLst>
              <a:path extrusionOk="0" h="86002" w="104922">
                <a:moveTo>
                  <a:pt x="90057" y="0"/>
                </a:moveTo>
                <a:cubicBezTo>
                  <a:pt x="89197" y="0"/>
                  <a:pt x="88357" y="35"/>
                  <a:pt x="87554" y="97"/>
                </a:cubicBezTo>
                <a:cubicBezTo>
                  <a:pt x="77970" y="808"/>
                  <a:pt x="69516" y="5830"/>
                  <a:pt x="62652" y="12317"/>
                </a:cubicBezTo>
                <a:cubicBezTo>
                  <a:pt x="58551" y="16210"/>
                  <a:pt x="55203" y="20730"/>
                  <a:pt x="51352" y="24915"/>
                </a:cubicBezTo>
                <a:cubicBezTo>
                  <a:pt x="49385" y="27133"/>
                  <a:pt x="47042" y="29058"/>
                  <a:pt x="44489" y="30565"/>
                </a:cubicBezTo>
                <a:cubicBezTo>
                  <a:pt x="41648" y="32143"/>
                  <a:pt x="38882" y="32494"/>
                  <a:pt x="35770" y="32494"/>
                </a:cubicBezTo>
                <a:cubicBezTo>
                  <a:pt x="35580" y="32494"/>
                  <a:pt x="35390" y="32492"/>
                  <a:pt x="35198" y="32490"/>
                </a:cubicBezTo>
                <a:cubicBezTo>
                  <a:pt x="29715" y="32490"/>
                  <a:pt x="25321" y="34080"/>
                  <a:pt x="21345" y="37931"/>
                </a:cubicBezTo>
                <a:cubicBezTo>
                  <a:pt x="18834" y="40316"/>
                  <a:pt x="16825" y="43204"/>
                  <a:pt x="14816" y="46050"/>
                </a:cubicBezTo>
                <a:cubicBezTo>
                  <a:pt x="14398" y="46092"/>
                  <a:pt x="14021" y="46385"/>
                  <a:pt x="13770" y="46719"/>
                </a:cubicBezTo>
                <a:cubicBezTo>
                  <a:pt x="12807" y="48184"/>
                  <a:pt x="11887" y="49649"/>
                  <a:pt x="10966" y="51114"/>
                </a:cubicBezTo>
                <a:lnTo>
                  <a:pt x="10589" y="51532"/>
                </a:lnTo>
                <a:cubicBezTo>
                  <a:pt x="10380" y="51741"/>
                  <a:pt x="10254" y="52034"/>
                  <a:pt x="10212" y="52327"/>
                </a:cubicBezTo>
                <a:cubicBezTo>
                  <a:pt x="8455" y="55090"/>
                  <a:pt x="6739" y="57852"/>
                  <a:pt x="5107" y="60698"/>
                </a:cubicBezTo>
                <a:cubicBezTo>
                  <a:pt x="2721" y="64757"/>
                  <a:pt x="1" y="69194"/>
                  <a:pt x="629" y="74132"/>
                </a:cubicBezTo>
                <a:cubicBezTo>
                  <a:pt x="1565" y="81740"/>
                  <a:pt x="9376" y="86002"/>
                  <a:pt x="16499" y="86002"/>
                </a:cubicBezTo>
                <a:cubicBezTo>
                  <a:pt x="17017" y="86002"/>
                  <a:pt x="17531" y="85979"/>
                  <a:pt x="18039" y="85934"/>
                </a:cubicBezTo>
                <a:cubicBezTo>
                  <a:pt x="28878" y="84930"/>
                  <a:pt x="36872" y="76852"/>
                  <a:pt x="46916" y="73672"/>
                </a:cubicBezTo>
                <a:cubicBezTo>
                  <a:pt x="52106" y="72039"/>
                  <a:pt x="57588" y="72583"/>
                  <a:pt x="62819" y="71202"/>
                </a:cubicBezTo>
                <a:cubicBezTo>
                  <a:pt x="67298" y="70072"/>
                  <a:pt x="71315" y="67561"/>
                  <a:pt x="74873" y="64715"/>
                </a:cubicBezTo>
                <a:cubicBezTo>
                  <a:pt x="82531" y="58605"/>
                  <a:pt x="88307" y="50360"/>
                  <a:pt x="93873" y="42367"/>
                </a:cubicBezTo>
                <a:cubicBezTo>
                  <a:pt x="96886" y="38182"/>
                  <a:pt x="99230" y="33536"/>
                  <a:pt x="100779" y="28640"/>
                </a:cubicBezTo>
                <a:cubicBezTo>
                  <a:pt x="102285" y="23785"/>
                  <a:pt x="103038" y="18721"/>
                  <a:pt x="103708" y="13657"/>
                </a:cubicBezTo>
                <a:cubicBezTo>
                  <a:pt x="104210" y="9681"/>
                  <a:pt x="104922" y="5245"/>
                  <a:pt x="101071" y="2692"/>
                </a:cubicBezTo>
                <a:cubicBezTo>
                  <a:pt x="98034" y="678"/>
                  <a:pt x="93856" y="0"/>
                  <a:pt x="90057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 rot="4802310">
            <a:off x="-1140648" y="3332830"/>
            <a:ext cx="2509533" cy="2230588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 rot="4880518">
            <a:off x="6855693" y="-232526"/>
            <a:ext cx="2340420" cy="2119994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 rot="-5400379">
            <a:off x="-246766" y="3388146"/>
            <a:ext cx="2340454" cy="2119965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/>
          <p:nvPr/>
        </p:nvSpPr>
        <p:spPr>
          <a:xfrm rot="2699863">
            <a:off x="-774758" y="-795414"/>
            <a:ext cx="2274220" cy="2148648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 rot="4788322">
            <a:off x="-580638" y="-1623083"/>
            <a:ext cx="2589856" cy="2446805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CUSTOM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1" name="Google Shape;141;p20"/>
          <p:cNvSpPr txBox="1"/>
          <p:nvPr>
            <p:ph idx="2" type="title"/>
          </p:nvPr>
        </p:nvSpPr>
        <p:spPr>
          <a:xfrm>
            <a:off x="1996388" y="1517850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2" name="Google Shape;142;p20"/>
          <p:cNvSpPr txBox="1"/>
          <p:nvPr>
            <p:ph idx="1" type="subTitle"/>
          </p:nvPr>
        </p:nvSpPr>
        <p:spPr>
          <a:xfrm>
            <a:off x="1996388" y="1966800"/>
            <a:ext cx="2333700" cy="6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0"/>
          <p:cNvSpPr txBox="1"/>
          <p:nvPr>
            <p:ph hasCustomPrompt="1" idx="3" type="title"/>
          </p:nvPr>
        </p:nvSpPr>
        <p:spPr>
          <a:xfrm>
            <a:off x="984912" y="1705700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44" name="Google Shape;144;p20"/>
          <p:cNvSpPr txBox="1"/>
          <p:nvPr>
            <p:ph idx="4" type="title"/>
          </p:nvPr>
        </p:nvSpPr>
        <p:spPr>
          <a:xfrm>
            <a:off x="5825438" y="1517850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5" name="Google Shape;145;p20"/>
          <p:cNvSpPr txBox="1"/>
          <p:nvPr>
            <p:ph idx="5" type="subTitle"/>
          </p:nvPr>
        </p:nvSpPr>
        <p:spPr>
          <a:xfrm>
            <a:off x="5825438" y="1966800"/>
            <a:ext cx="2333700" cy="6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0"/>
          <p:cNvSpPr txBox="1"/>
          <p:nvPr>
            <p:ph hasCustomPrompt="1" idx="6" type="title"/>
          </p:nvPr>
        </p:nvSpPr>
        <p:spPr>
          <a:xfrm>
            <a:off x="4813962" y="1705700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47" name="Google Shape;147;p20"/>
          <p:cNvSpPr txBox="1"/>
          <p:nvPr>
            <p:ph idx="7" type="title"/>
          </p:nvPr>
        </p:nvSpPr>
        <p:spPr>
          <a:xfrm>
            <a:off x="1996388" y="3134625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8" name="Google Shape;148;p20"/>
          <p:cNvSpPr txBox="1"/>
          <p:nvPr>
            <p:ph idx="8" type="subTitle"/>
          </p:nvPr>
        </p:nvSpPr>
        <p:spPr>
          <a:xfrm>
            <a:off x="1996388" y="3583575"/>
            <a:ext cx="2333700" cy="6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hasCustomPrompt="1" idx="9" type="title"/>
          </p:nvPr>
        </p:nvSpPr>
        <p:spPr>
          <a:xfrm>
            <a:off x="984912" y="3322475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50" name="Google Shape;150;p20"/>
          <p:cNvSpPr txBox="1"/>
          <p:nvPr>
            <p:ph idx="13" type="title"/>
          </p:nvPr>
        </p:nvSpPr>
        <p:spPr>
          <a:xfrm>
            <a:off x="5825438" y="3134625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1" name="Google Shape;151;p20"/>
          <p:cNvSpPr txBox="1"/>
          <p:nvPr>
            <p:ph idx="14" type="subTitle"/>
          </p:nvPr>
        </p:nvSpPr>
        <p:spPr>
          <a:xfrm>
            <a:off x="5825438" y="3583575"/>
            <a:ext cx="2333700" cy="6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0"/>
          <p:cNvSpPr txBox="1"/>
          <p:nvPr>
            <p:ph hasCustomPrompt="1" idx="15" type="title"/>
          </p:nvPr>
        </p:nvSpPr>
        <p:spPr>
          <a:xfrm>
            <a:off x="4813962" y="3322475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53" name="Google Shape;153;p20"/>
          <p:cNvSpPr/>
          <p:nvPr/>
        </p:nvSpPr>
        <p:spPr>
          <a:xfrm rot="5270767">
            <a:off x="6651499" y="-644138"/>
            <a:ext cx="3164683" cy="2617605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0"/>
          <p:cNvSpPr/>
          <p:nvPr/>
        </p:nvSpPr>
        <p:spPr>
          <a:xfrm rot="-4956263">
            <a:off x="7218527" y="-335331"/>
            <a:ext cx="3503719" cy="2530055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0"/>
          <p:cNvSpPr/>
          <p:nvPr/>
        </p:nvSpPr>
        <p:spPr>
          <a:xfrm rot="4415037">
            <a:off x="7380578" y="-251825"/>
            <a:ext cx="1869657" cy="1602867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627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0"/>
          <p:cNvSpPr/>
          <p:nvPr/>
        </p:nvSpPr>
        <p:spPr>
          <a:xfrm rot="4500066">
            <a:off x="-362918" y="3520386"/>
            <a:ext cx="2413501" cy="1384735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9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type="title"/>
          </p:nvPr>
        </p:nvSpPr>
        <p:spPr>
          <a:xfrm>
            <a:off x="914338" y="2058319"/>
            <a:ext cx="2333700" cy="297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9" name="Google Shape;159;p21"/>
          <p:cNvSpPr txBox="1"/>
          <p:nvPr>
            <p:ph idx="1" type="subTitle"/>
          </p:nvPr>
        </p:nvSpPr>
        <p:spPr>
          <a:xfrm>
            <a:off x="914338" y="2355469"/>
            <a:ext cx="2333700" cy="46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1"/>
          <p:cNvSpPr txBox="1"/>
          <p:nvPr>
            <p:ph hasCustomPrompt="1" idx="2" type="title"/>
          </p:nvPr>
        </p:nvSpPr>
        <p:spPr>
          <a:xfrm>
            <a:off x="1642138" y="1307844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61" name="Google Shape;161;p21"/>
          <p:cNvSpPr txBox="1"/>
          <p:nvPr>
            <p:ph idx="3" type="title"/>
          </p:nvPr>
        </p:nvSpPr>
        <p:spPr>
          <a:xfrm>
            <a:off x="5929269" y="2058319"/>
            <a:ext cx="2333700" cy="297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2" name="Google Shape;162;p21"/>
          <p:cNvSpPr txBox="1"/>
          <p:nvPr>
            <p:ph idx="4" type="subTitle"/>
          </p:nvPr>
        </p:nvSpPr>
        <p:spPr>
          <a:xfrm>
            <a:off x="5929269" y="2355469"/>
            <a:ext cx="2333700" cy="46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1"/>
          <p:cNvSpPr txBox="1"/>
          <p:nvPr>
            <p:ph hasCustomPrompt="1" idx="5" type="title"/>
          </p:nvPr>
        </p:nvSpPr>
        <p:spPr>
          <a:xfrm>
            <a:off x="6657069" y="1307844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64" name="Google Shape;164;p21"/>
          <p:cNvSpPr txBox="1"/>
          <p:nvPr>
            <p:ph idx="6" type="title"/>
          </p:nvPr>
        </p:nvSpPr>
        <p:spPr>
          <a:xfrm>
            <a:off x="914338" y="3819881"/>
            <a:ext cx="2333700" cy="297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5" name="Google Shape;165;p21"/>
          <p:cNvSpPr txBox="1"/>
          <p:nvPr>
            <p:ph idx="7" type="subTitle"/>
          </p:nvPr>
        </p:nvSpPr>
        <p:spPr>
          <a:xfrm>
            <a:off x="914338" y="4116969"/>
            <a:ext cx="2333700" cy="46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1"/>
          <p:cNvSpPr txBox="1"/>
          <p:nvPr>
            <p:ph hasCustomPrompt="1" idx="8" type="title"/>
          </p:nvPr>
        </p:nvSpPr>
        <p:spPr>
          <a:xfrm>
            <a:off x="1642138" y="3058744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67" name="Google Shape;167;p21"/>
          <p:cNvSpPr txBox="1"/>
          <p:nvPr>
            <p:ph idx="9" type="title"/>
          </p:nvPr>
        </p:nvSpPr>
        <p:spPr>
          <a:xfrm>
            <a:off x="5929269" y="3819881"/>
            <a:ext cx="2333700" cy="297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8" name="Google Shape;168;p21"/>
          <p:cNvSpPr txBox="1"/>
          <p:nvPr>
            <p:ph idx="13" type="subTitle"/>
          </p:nvPr>
        </p:nvSpPr>
        <p:spPr>
          <a:xfrm>
            <a:off x="5929269" y="4116969"/>
            <a:ext cx="2333700" cy="46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1"/>
          <p:cNvSpPr txBox="1"/>
          <p:nvPr>
            <p:ph hasCustomPrompt="1" idx="14" type="title"/>
          </p:nvPr>
        </p:nvSpPr>
        <p:spPr>
          <a:xfrm>
            <a:off x="6657069" y="3058744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70" name="Google Shape;170;p21"/>
          <p:cNvSpPr/>
          <p:nvPr/>
        </p:nvSpPr>
        <p:spPr>
          <a:xfrm>
            <a:off x="-339623" y="-54252"/>
            <a:ext cx="2107854" cy="1959169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1"/>
          <p:cNvSpPr/>
          <p:nvPr/>
        </p:nvSpPr>
        <p:spPr>
          <a:xfrm rot="-1682655">
            <a:off x="7528356" y="-2259949"/>
            <a:ext cx="1460998" cy="1398326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1"/>
          <p:cNvSpPr/>
          <p:nvPr/>
        </p:nvSpPr>
        <p:spPr>
          <a:xfrm rot="-5164642">
            <a:off x="7003703" y="348528"/>
            <a:ext cx="3236035" cy="2497119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1"/>
          <p:cNvSpPr/>
          <p:nvPr/>
        </p:nvSpPr>
        <p:spPr>
          <a:xfrm rot="10800000">
            <a:off x="7556770" y="3295940"/>
            <a:ext cx="2107854" cy="1959169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1"/>
          <p:cNvSpPr/>
          <p:nvPr/>
        </p:nvSpPr>
        <p:spPr>
          <a:xfrm rot="5687021">
            <a:off x="-484067" y="3248154"/>
            <a:ext cx="2396735" cy="2054734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1"/>
          <p:cNvSpPr txBox="1"/>
          <p:nvPr>
            <p:ph idx="15"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6" name="Google Shape;176;p21"/>
          <p:cNvSpPr txBox="1"/>
          <p:nvPr>
            <p:ph idx="16" type="title"/>
          </p:nvPr>
        </p:nvSpPr>
        <p:spPr>
          <a:xfrm>
            <a:off x="3421803" y="2058319"/>
            <a:ext cx="2333700" cy="297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77" name="Google Shape;177;p21"/>
          <p:cNvSpPr txBox="1"/>
          <p:nvPr>
            <p:ph idx="17" type="subTitle"/>
          </p:nvPr>
        </p:nvSpPr>
        <p:spPr>
          <a:xfrm>
            <a:off x="3421803" y="2355469"/>
            <a:ext cx="2333700" cy="46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1"/>
          <p:cNvSpPr txBox="1"/>
          <p:nvPr>
            <p:ph hasCustomPrompt="1" idx="18" type="title"/>
          </p:nvPr>
        </p:nvSpPr>
        <p:spPr>
          <a:xfrm>
            <a:off x="4152206" y="1307844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79" name="Google Shape;179;p21"/>
          <p:cNvSpPr txBox="1"/>
          <p:nvPr>
            <p:ph idx="19" type="title"/>
          </p:nvPr>
        </p:nvSpPr>
        <p:spPr>
          <a:xfrm>
            <a:off x="3421803" y="3819881"/>
            <a:ext cx="2333700" cy="297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0" name="Google Shape;180;p21"/>
          <p:cNvSpPr txBox="1"/>
          <p:nvPr>
            <p:ph idx="20" type="subTitle"/>
          </p:nvPr>
        </p:nvSpPr>
        <p:spPr>
          <a:xfrm>
            <a:off x="3421803" y="4116969"/>
            <a:ext cx="2333700" cy="46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1"/>
          <p:cNvSpPr txBox="1"/>
          <p:nvPr>
            <p:ph hasCustomPrompt="1" idx="21" type="title"/>
          </p:nvPr>
        </p:nvSpPr>
        <p:spPr>
          <a:xfrm>
            <a:off x="4152206" y="3058744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2" name="Google Shape;182;p21"/>
          <p:cNvSpPr/>
          <p:nvPr/>
        </p:nvSpPr>
        <p:spPr>
          <a:xfrm rot="9302787">
            <a:off x="7764311" y="3855799"/>
            <a:ext cx="2513109" cy="2078668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"/>
          <p:cNvSpPr/>
          <p:nvPr/>
        </p:nvSpPr>
        <p:spPr>
          <a:xfrm rot="-1546540">
            <a:off x="-808634" y="-1103350"/>
            <a:ext cx="2513096" cy="2078657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1"/>
          <p:cNvSpPr/>
          <p:nvPr/>
        </p:nvSpPr>
        <p:spPr>
          <a:xfrm rot="6003062">
            <a:off x="-1657404" y="3969352"/>
            <a:ext cx="3496958" cy="2486758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1"/>
          <p:cNvSpPr/>
          <p:nvPr/>
        </p:nvSpPr>
        <p:spPr>
          <a:xfrm rot="-5250844">
            <a:off x="7570587" y="-690766"/>
            <a:ext cx="3122919" cy="2480729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_3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/>
          <p:nvPr/>
        </p:nvSpPr>
        <p:spPr>
          <a:xfrm rot="-6273318">
            <a:off x="-1114515" y="1348068"/>
            <a:ext cx="6807805" cy="540786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/>
          <p:nvPr/>
        </p:nvSpPr>
        <p:spPr>
          <a:xfrm rot="-4839408">
            <a:off x="-1517862" y="2215435"/>
            <a:ext cx="3735016" cy="3682210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2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0" name="Google Shape;190;p22"/>
          <p:cNvSpPr txBox="1"/>
          <p:nvPr>
            <p:ph idx="2" type="title"/>
          </p:nvPr>
        </p:nvSpPr>
        <p:spPr>
          <a:xfrm>
            <a:off x="1965439" y="279420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1" name="Google Shape;191;p22"/>
          <p:cNvSpPr txBox="1"/>
          <p:nvPr>
            <p:ph idx="1" type="subTitle"/>
          </p:nvPr>
        </p:nvSpPr>
        <p:spPr>
          <a:xfrm>
            <a:off x="1965438" y="3281897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2"/>
          <p:cNvSpPr txBox="1"/>
          <p:nvPr>
            <p:ph idx="3" type="title"/>
          </p:nvPr>
        </p:nvSpPr>
        <p:spPr>
          <a:xfrm>
            <a:off x="4850554" y="279420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3" name="Google Shape;193;p22"/>
          <p:cNvSpPr txBox="1"/>
          <p:nvPr>
            <p:ph idx="4" type="subTitle"/>
          </p:nvPr>
        </p:nvSpPr>
        <p:spPr>
          <a:xfrm>
            <a:off x="4850549" y="3281897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22"/>
          <p:cNvSpPr/>
          <p:nvPr/>
        </p:nvSpPr>
        <p:spPr>
          <a:xfrm rot="4652350">
            <a:off x="6595177" y="-196058"/>
            <a:ext cx="2465090" cy="2291206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_3_2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3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7" name="Google Shape;197;p23"/>
          <p:cNvSpPr txBox="1"/>
          <p:nvPr>
            <p:ph idx="2" type="title"/>
          </p:nvPr>
        </p:nvSpPr>
        <p:spPr>
          <a:xfrm>
            <a:off x="714289" y="3326075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8" name="Google Shape;198;p23"/>
          <p:cNvSpPr txBox="1"/>
          <p:nvPr>
            <p:ph idx="1" type="subTitle"/>
          </p:nvPr>
        </p:nvSpPr>
        <p:spPr>
          <a:xfrm>
            <a:off x="714300" y="3889975"/>
            <a:ext cx="2328000" cy="7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3"/>
          <p:cNvSpPr/>
          <p:nvPr/>
        </p:nvSpPr>
        <p:spPr>
          <a:xfrm rot="-7576951">
            <a:off x="5174217" y="-1425312"/>
            <a:ext cx="2825133" cy="2040044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3"/>
          <p:cNvSpPr txBox="1"/>
          <p:nvPr>
            <p:ph idx="3" type="title"/>
          </p:nvPr>
        </p:nvSpPr>
        <p:spPr>
          <a:xfrm>
            <a:off x="3408004" y="3326075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1" name="Google Shape;201;p23"/>
          <p:cNvSpPr txBox="1"/>
          <p:nvPr>
            <p:ph idx="4" type="subTitle"/>
          </p:nvPr>
        </p:nvSpPr>
        <p:spPr>
          <a:xfrm>
            <a:off x="3408005" y="3889975"/>
            <a:ext cx="2328000" cy="7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3"/>
          <p:cNvSpPr/>
          <p:nvPr/>
        </p:nvSpPr>
        <p:spPr>
          <a:xfrm rot="-7571867">
            <a:off x="7039464" y="-837559"/>
            <a:ext cx="2604609" cy="2069156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1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3"/>
          <p:cNvSpPr/>
          <p:nvPr/>
        </p:nvSpPr>
        <p:spPr>
          <a:xfrm rot="2468569">
            <a:off x="6918785" y="-1002805"/>
            <a:ext cx="1875456" cy="1254074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3"/>
          <p:cNvSpPr/>
          <p:nvPr/>
        </p:nvSpPr>
        <p:spPr>
          <a:xfrm>
            <a:off x="7115209" y="3945455"/>
            <a:ext cx="2391939" cy="2050622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3"/>
          <p:cNvSpPr txBox="1"/>
          <p:nvPr>
            <p:ph idx="5" type="title"/>
          </p:nvPr>
        </p:nvSpPr>
        <p:spPr>
          <a:xfrm>
            <a:off x="6101704" y="3299375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6" name="Google Shape;206;p23"/>
          <p:cNvSpPr txBox="1"/>
          <p:nvPr>
            <p:ph idx="6" type="subTitle"/>
          </p:nvPr>
        </p:nvSpPr>
        <p:spPr>
          <a:xfrm>
            <a:off x="6101704" y="3863275"/>
            <a:ext cx="2328000" cy="7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_3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/>
          <p:nvPr/>
        </p:nvSpPr>
        <p:spPr>
          <a:xfrm rot="-7121477">
            <a:off x="5536328" y="-1764724"/>
            <a:ext cx="3937985" cy="2843641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4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0" name="Google Shape;210;p24"/>
          <p:cNvSpPr txBox="1"/>
          <p:nvPr>
            <p:ph idx="2" type="title"/>
          </p:nvPr>
        </p:nvSpPr>
        <p:spPr>
          <a:xfrm>
            <a:off x="2143839" y="1716725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1" name="Google Shape;211;p24"/>
          <p:cNvSpPr txBox="1"/>
          <p:nvPr>
            <p:ph idx="1" type="subTitle"/>
          </p:nvPr>
        </p:nvSpPr>
        <p:spPr>
          <a:xfrm>
            <a:off x="2143838" y="2204422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4"/>
          <p:cNvSpPr txBox="1"/>
          <p:nvPr>
            <p:ph idx="3" type="title"/>
          </p:nvPr>
        </p:nvSpPr>
        <p:spPr>
          <a:xfrm>
            <a:off x="2143854" y="3291875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3" name="Google Shape;213;p24"/>
          <p:cNvSpPr txBox="1"/>
          <p:nvPr>
            <p:ph idx="4" type="subTitle"/>
          </p:nvPr>
        </p:nvSpPr>
        <p:spPr>
          <a:xfrm>
            <a:off x="2143849" y="3779572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24"/>
          <p:cNvSpPr/>
          <p:nvPr/>
        </p:nvSpPr>
        <p:spPr>
          <a:xfrm rot="-6717477">
            <a:off x="5555218" y="-582322"/>
            <a:ext cx="4346846" cy="2493982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4"/>
          <p:cNvSpPr/>
          <p:nvPr/>
        </p:nvSpPr>
        <p:spPr>
          <a:xfrm rot="6941130">
            <a:off x="-1104860" y="3693343"/>
            <a:ext cx="2527210" cy="2090236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4"/>
          <p:cNvSpPr/>
          <p:nvPr/>
        </p:nvSpPr>
        <p:spPr>
          <a:xfrm rot="-6273270">
            <a:off x="7301912" y="-402293"/>
            <a:ext cx="3167928" cy="2516482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/>
          <p:nvPr/>
        </p:nvSpPr>
        <p:spPr>
          <a:xfrm rot="3584790">
            <a:off x="6956331" y="-680817"/>
            <a:ext cx="2946740" cy="2460840"/>
          </a:xfrm>
          <a:custGeom>
            <a:rect b="b" l="l" r="r" t="t"/>
            <a:pathLst>
              <a:path extrusionOk="0" h="86002" w="104922">
                <a:moveTo>
                  <a:pt x="90057" y="0"/>
                </a:moveTo>
                <a:cubicBezTo>
                  <a:pt x="89197" y="0"/>
                  <a:pt x="88357" y="35"/>
                  <a:pt x="87554" y="97"/>
                </a:cubicBezTo>
                <a:cubicBezTo>
                  <a:pt x="77970" y="808"/>
                  <a:pt x="69516" y="5830"/>
                  <a:pt x="62652" y="12317"/>
                </a:cubicBezTo>
                <a:cubicBezTo>
                  <a:pt x="58551" y="16210"/>
                  <a:pt x="55203" y="20730"/>
                  <a:pt x="51352" y="24915"/>
                </a:cubicBezTo>
                <a:cubicBezTo>
                  <a:pt x="49385" y="27133"/>
                  <a:pt x="47042" y="29058"/>
                  <a:pt x="44489" y="30565"/>
                </a:cubicBezTo>
                <a:cubicBezTo>
                  <a:pt x="41648" y="32143"/>
                  <a:pt x="38882" y="32494"/>
                  <a:pt x="35770" y="32494"/>
                </a:cubicBezTo>
                <a:cubicBezTo>
                  <a:pt x="35580" y="32494"/>
                  <a:pt x="35390" y="32492"/>
                  <a:pt x="35198" y="32490"/>
                </a:cubicBezTo>
                <a:cubicBezTo>
                  <a:pt x="29715" y="32490"/>
                  <a:pt x="25321" y="34080"/>
                  <a:pt x="21345" y="37931"/>
                </a:cubicBezTo>
                <a:cubicBezTo>
                  <a:pt x="18834" y="40316"/>
                  <a:pt x="16825" y="43204"/>
                  <a:pt x="14816" y="46050"/>
                </a:cubicBezTo>
                <a:cubicBezTo>
                  <a:pt x="14398" y="46092"/>
                  <a:pt x="14021" y="46385"/>
                  <a:pt x="13770" y="46719"/>
                </a:cubicBezTo>
                <a:cubicBezTo>
                  <a:pt x="12807" y="48184"/>
                  <a:pt x="11887" y="49649"/>
                  <a:pt x="10966" y="51114"/>
                </a:cubicBezTo>
                <a:lnTo>
                  <a:pt x="10589" y="51532"/>
                </a:lnTo>
                <a:cubicBezTo>
                  <a:pt x="10380" y="51741"/>
                  <a:pt x="10254" y="52034"/>
                  <a:pt x="10212" y="52327"/>
                </a:cubicBezTo>
                <a:cubicBezTo>
                  <a:pt x="8455" y="55090"/>
                  <a:pt x="6739" y="57852"/>
                  <a:pt x="5107" y="60698"/>
                </a:cubicBezTo>
                <a:cubicBezTo>
                  <a:pt x="2721" y="64757"/>
                  <a:pt x="1" y="69194"/>
                  <a:pt x="629" y="74132"/>
                </a:cubicBezTo>
                <a:cubicBezTo>
                  <a:pt x="1565" y="81740"/>
                  <a:pt x="9376" y="86002"/>
                  <a:pt x="16499" y="86002"/>
                </a:cubicBezTo>
                <a:cubicBezTo>
                  <a:pt x="17017" y="86002"/>
                  <a:pt x="17531" y="85979"/>
                  <a:pt x="18039" y="85934"/>
                </a:cubicBezTo>
                <a:cubicBezTo>
                  <a:pt x="28878" y="84930"/>
                  <a:pt x="36872" y="76852"/>
                  <a:pt x="46916" y="73672"/>
                </a:cubicBezTo>
                <a:cubicBezTo>
                  <a:pt x="52106" y="72039"/>
                  <a:pt x="57588" y="72583"/>
                  <a:pt x="62819" y="71202"/>
                </a:cubicBezTo>
                <a:cubicBezTo>
                  <a:pt x="67298" y="70072"/>
                  <a:pt x="71315" y="67561"/>
                  <a:pt x="74873" y="64715"/>
                </a:cubicBezTo>
                <a:cubicBezTo>
                  <a:pt x="82531" y="58605"/>
                  <a:pt x="88307" y="50360"/>
                  <a:pt x="93873" y="42367"/>
                </a:cubicBezTo>
                <a:cubicBezTo>
                  <a:pt x="96886" y="38182"/>
                  <a:pt x="99230" y="33536"/>
                  <a:pt x="100779" y="28640"/>
                </a:cubicBezTo>
                <a:cubicBezTo>
                  <a:pt x="102285" y="23785"/>
                  <a:pt x="103038" y="18721"/>
                  <a:pt x="103708" y="13657"/>
                </a:cubicBezTo>
                <a:cubicBezTo>
                  <a:pt x="104210" y="9681"/>
                  <a:pt x="104922" y="5245"/>
                  <a:pt x="101071" y="2692"/>
                </a:cubicBezTo>
                <a:cubicBezTo>
                  <a:pt x="98034" y="678"/>
                  <a:pt x="93856" y="0"/>
                  <a:pt x="90057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5"/>
          <p:cNvSpPr/>
          <p:nvPr/>
        </p:nvSpPr>
        <p:spPr>
          <a:xfrm rot="4788513">
            <a:off x="-466981" y="3024871"/>
            <a:ext cx="2794270" cy="2639946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5"/>
          <p:cNvSpPr/>
          <p:nvPr/>
        </p:nvSpPr>
        <p:spPr>
          <a:xfrm rot="-5399798">
            <a:off x="-866013" y="1463371"/>
            <a:ext cx="4469940" cy="3973070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5"/>
          <p:cNvSpPr/>
          <p:nvPr/>
        </p:nvSpPr>
        <p:spPr>
          <a:xfrm>
            <a:off x="-248606" y="4147850"/>
            <a:ext cx="1279462" cy="675396"/>
          </a:xfrm>
          <a:custGeom>
            <a:rect b="b" l="l" r="r" t="t"/>
            <a:pathLst>
              <a:path extrusionOk="0" fill="none" h="10799" w="19504">
                <a:moveTo>
                  <a:pt x="1" y="10798"/>
                </a:moveTo>
                <a:cubicBezTo>
                  <a:pt x="1" y="10798"/>
                  <a:pt x="11217" y="1"/>
                  <a:pt x="11175" y="3098"/>
                </a:cubicBezTo>
                <a:cubicBezTo>
                  <a:pt x="11133" y="8957"/>
                  <a:pt x="14105" y="8078"/>
                  <a:pt x="19504" y="2219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5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3" name="Google Shape;223;p25"/>
          <p:cNvSpPr txBox="1"/>
          <p:nvPr>
            <p:ph idx="2" type="title"/>
          </p:nvPr>
        </p:nvSpPr>
        <p:spPr>
          <a:xfrm>
            <a:off x="880151" y="258465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4" name="Google Shape;224;p25"/>
          <p:cNvSpPr txBox="1"/>
          <p:nvPr>
            <p:ph idx="1" type="subTitle"/>
          </p:nvPr>
        </p:nvSpPr>
        <p:spPr>
          <a:xfrm>
            <a:off x="880151" y="3072347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25"/>
          <p:cNvSpPr txBox="1"/>
          <p:nvPr>
            <p:ph idx="3" type="title"/>
          </p:nvPr>
        </p:nvSpPr>
        <p:spPr>
          <a:xfrm>
            <a:off x="3407991" y="258465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6" name="Google Shape;226;p25"/>
          <p:cNvSpPr txBox="1"/>
          <p:nvPr>
            <p:ph idx="4" type="subTitle"/>
          </p:nvPr>
        </p:nvSpPr>
        <p:spPr>
          <a:xfrm>
            <a:off x="3407987" y="3072347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5"/>
          <p:cNvSpPr txBox="1"/>
          <p:nvPr>
            <p:ph idx="5" type="title"/>
          </p:nvPr>
        </p:nvSpPr>
        <p:spPr>
          <a:xfrm>
            <a:off x="5935831" y="258465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8" name="Google Shape;228;p25"/>
          <p:cNvSpPr txBox="1"/>
          <p:nvPr>
            <p:ph idx="6" type="subTitle"/>
          </p:nvPr>
        </p:nvSpPr>
        <p:spPr>
          <a:xfrm>
            <a:off x="5935823" y="3072347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5"/>
          <p:cNvSpPr/>
          <p:nvPr/>
        </p:nvSpPr>
        <p:spPr>
          <a:xfrm>
            <a:off x="7341200" y="3618574"/>
            <a:ext cx="2177002" cy="1971759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2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6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2" name="Google Shape;232;p26"/>
          <p:cNvSpPr txBox="1"/>
          <p:nvPr>
            <p:ph idx="2" type="title"/>
          </p:nvPr>
        </p:nvSpPr>
        <p:spPr>
          <a:xfrm>
            <a:off x="714301" y="219910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3" name="Google Shape;233;p26"/>
          <p:cNvSpPr txBox="1"/>
          <p:nvPr>
            <p:ph idx="1" type="subTitle"/>
          </p:nvPr>
        </p:nvSpPr>
        <p:spPr>
          <a:xfrm>
            <a:off x="714301" y="2686797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6"/>
          <p:cNvSpPr txBox="1"/>
          <p:nvPr>
            <p:ph idx="3" type="title"/>
          </p:nvPr>
        </p:nvSpPr>
        <p:spPr>
          <a:xfrm>
            <a:off x="6101691" y="219910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5" name="Google Shape;235;p26"/>
          <p:cNvSpPr txBox="1"/>
          <p:nvPr>
            <p:ph idx="4" type="subTitle"/>
          </p:nvPr>
        </p:nvSpPr>
        <p:spPr>
          <a:xfrm>
            <a:off x="6101687" y="2686797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26"/>
          <p:cNvSpPr txBox="1"/>
          <p:nvPr>
            <p:ph idx="5" type="title"/>
          </p:nvPr>
        </p:nvSpPr>
        <p:spPr>
          <a:xfrm>
            <a:off x="3408006" y="3326075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7" name="Google Shape;237;p26"/>
          <p:cNvSpPr txBox="1"/>
          <p:nvPr>
            <p:ph idx="6" type="subTitle"/>
          </p:nvPr>
        </p:nvSpPr>
        <p:spPr>
          <a:xfrm>
            <a:off x="3407998" y="3813772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6"/>
          <p:cNvSpPr/>
          <p:nvPr/>
        </p:nvSpPr>
        <p:spPr>
          <a:xfrm rot="4430755">
            <a:off x="-1284763" y="3288143"/>
            <a:ext cx="3472305" cy="2899589"/>
          </a:xfrm>
          <a:custGeom>
            <a:rect b="b" l="l" r="r" t="t"/>
            <a:pathLst>
              <a:path extrusionOk="0" h="86002" w="104922">
                <a:moveTo>
                  <a:pt x="90057" y="0"/>
                </a:moveTo>
                <a:cubicBezTo>
                  <a:pt x="89197" y="0"/>
                  <a:pt x="88357" y="35"/>
                  <a:pt x="87554" y="97"/>
                </a:cubicBezTo>
                <a:cubicBezTo>
                  <a:pt x="77970" y="808"/>
                  <a:pt x="69516" y="5830"/>
                  <a:pt x="62652" y="12317"/>
                </a:cubicBezTo>
                <a:cubicBezTo>
                  <a:pt x="58551" y="16210"/>
                  <a:pt x="55203" y="20730"/>
                  <a:pt x="51352" y="24915"/>
                </a:cubicBezTo>
                <a:cubicBezTo>
                  <a:pt x="49385" y="27133"/>
                  <a:pt x="47042" y="29058"/>
                  <a:pt x="44489" y="30565"/>
                </a:cubicBezTo>
                <a:cubicBezTo>
                  <a:pt x="41648" y="32143"/>
                  <a:pt x="38882" y="32494"/>
                  <a:pt x="35770" y="32494"/>
                </a:cubicBezTo>
                <a:cubicBezTo>
                  <a:pt x="35580" y="32494"/>
                  <a:pt x="35390" y="32492"/>
                  <a:pt x="35198" y="32490"/>
                </a:cubicBezTo>
                <a:cubicBezTo>
                  <a:pt x="29715" y="32490"/>
                  <a:pt x="25321" y="34080"/>
                  <a:pt x="21345" y="37931"/>
                </a:cubicBezTo>
                <a:cubicBezTo>
                  <a:pt x="18834" y="40316"/>
                  <a:pt x="16825" y="43204"/>
                  <a:pt x="14816" y="46050"/>
                </a:cubicBezTo>
                <a:cubicBezTo>
                  <a:pt x="14398" y="46092"/>
                  <a:pt x="14021" y="46385"/>
                  <a:pt x="13770" y="46719"/>
                </a:cubicBezTo>
                <a:cubicBezTo>
                  <a:pt x="12807" y="48184"/>
                  <a:pt x="11887" y="49649"/>
                  <a:pt x="10966" y="51114"/>
                </a:cubicBezTo>
                <a:lnTo>
                  <a:pt x="10589" y="51532"/>
                </a:lnTo>
                <a:cubicBezTo>
                  <a:pt x="10380" y="51741"/>
                  <a:pt x="10254" y="52034"/>
                  <a:pt x="10212" y="52327"/>
                </a:cubicBezTo>
                <a:cubicBezTo>
                  <a:pt x="8455" y="55090"/>
                  <a:pt x="6739" y="57852"/>
                  <a:pt x="5107" y="60698"/>
                </a:cubicBezTo>
                <a:cubicBezTo>
                  <a:pt x="2721" y="64757"/>
                  <a:pt x="1" y="69194"/>
                  <a:pt x="629" y="74132"/>
                </a:cubicBezTo>
                <a:cubicBezTo>
                  <a:pt x="1565" y="81740"/>
                  <a:pt x="9376" y="86002"/>
                  <a:pt x="16499" y="86002"/>
                </a:cubicBezTo>
                <a:cubicBezTo>
                  <a:pt x="17017" y="86002"/>
                  <a:pt x="17531" y="85979"/>
                  <a:pt x="18039" y="85934"/>
                </a:cubicBezTo>
                <a:cubicBezTo>
                  <a:pt x="28878" y="84930"/>
                  <a:pt x="36872" y="76852"/>
                  <a:pt x="46916" y="73672"/>
                </a:cubicBezTo>
                <a:cubicBezTo>
                  <a:pt x="52106" y="72039"/>
                  <a:pt x="57588" y="72583"/>
                  <a:pt x="62819" y="71202"/>
                </a:cubicBezTo>
                <a:cubicBezTo>
                  <a:pt x="67298" y="70072"/>
                  <a:pt x="71315" y="67561"/>
                  <a:pt x="74873" y="64715"/>
                </a:cubicBezTo>
                <a:cubicBezTo>
                  <a:pt x="82531" y="58605"/>
                  <a:pt x="88307" y="50360"/>
                  <a:pt x="93873" y="42367"/>
                </a:cubicBezTo>
                <a:cubicBezTo>
                  <a:pt x="96886" y="38182"/>
                  <a:pt x="99230" y="33536"/>
                  <a:pt x="100779" y="28640"/>
                </a:cubicBezTo>
                <a:cubicBezTo>
                  <a:pt x="102285" y="23785"/>
                  <a:pt x="103038" y="18721"/>
                  <a:pt x="103708" y="13657"/>
                </a:cubicBezTo>
                <a:cubicBezTo>
                  <a:pt x="104210" y="9681"/>
                  <a:pt x="104922" y="5245"/>
                  <a:pt x="101071" y="2692"/>
                </a:cubicBezTo>
                <a:cubicBezTo>
                  <a:pt x="98034" y="678"/>
                  <a:pt x="93856" y="0"/>
                  <a:pt x="90057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6"/>
          <p:cNvSpPr/>
          <p:nvPr/>
        </p:nvSpPr>
        <p:spPr>
          <a:xfrm rot="4788483">
            <a:off x="812181" y="4003032"/>
            <a:ext cx="1832432" cy="1731228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6"/>
          <p:cNvSpPr/>
          <p:nvPr/>
        </p:nvSpPr>
        <p:spPr>
          <a:xfrm rot="-6302493">
            <a:off x="7043866" y="-1043465"/>
            <a:ext cx="3252541" cy="2891280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6"/>
          <p:cNvSpPr/>
          <p:nvPr/>
        </p:nvSpPr>
        <p:spPr>
          <a:xfrm>
            <a:off x="7040328" y="3929611"/>
            <a:ext cx="2681946" cy="1415776"/>
          </a:xfrm>
          <a:custGeom>
            <a:rect b="b" l="l" r="r" t="t"/>
            <a:pathLst>
              <a:path extrusionOk="0" fill="none" h="10799" w="19504">
                <a:moveTo>
                  <a:pt x="1" y="10798"/>
                </a:moveTo>
                <a:cubicBezTo>
                  <a:pt x="1" y="10798"/>
                  <a:pt x="11217" y="1"/>
                  <a:pt x="11175" y="3098"/>
                </a:cubicBezTo>
                <a:cubicBezTo>
                  <a:pt x="11133" y="8957"/>
                  <a:pt x="14105" y="8078"/>
                  <a:pt x="19504" y="2219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6"/>
          <p:cNvSpPr/>
          <p:nvPr/>
        </p:nvSpPr>
        <p:spPr>
          <a:xfrm>
            <a:off x="-281573" y="-244326"/>
            <a:ext cx="2220864" cy="2011568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4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5" name="Google Shape;245;p27"/>
          <p:cNvSpPr txBox="1"/>
          <p:nvPr>
            <p:ph idx="2" type="title"/>
          </p:nvPr>
        </p:nvSpPr>
        <p:spPr>
          <a:xfrm>
            <a:off x="4838701" y="119400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6" name="Google Shape;246;p27"/>
          <p:cNvSpPr txBox="1"/>
          <p:nvPr>
            <p:ph idx="1" type="subTitle"/>
          </p:nvPr>
        </p:nvSpPr>
        <p:spPr>
          <a:xfrm>
            <a:off x="4838700" y="1662649"/>
            <a:ext cx="2328000" cy="5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27"/>
          <p:cNvSpPr txBox="1"/>
          <p:nvPr>
            <p:ph hasCustomPrompt="1" idx="3" type="title"/>
          </p:nvPr>
        </p:nvSpPr>
        <p:spPr>
          <a:xfrm>
            <a:off x="7433287" y="1362388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8" name="Google Shape;248;p27"/>
          <p:cNvSpPr txBox="1"/>
          <p:nvPr>
            <p:ph idx="4" type="title"/>
          </p:nvPr>
        </p:nvSpPr>
        <p:spPr>
          <a:xfrm>
            <a:off x="4838701" y="243225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9" name="Google Shape;249;p27"/>
          <p:cNvSpPr txBox="1"/>
          <p:nvPr>
            <p:ph idx="5" type="subTitle"/>
          </p:nvPr>
        </p:nvSpPr>
        <p:spPr>
          <a:xfrm>
            <a:off x="4838700" y="2900899"/>
            <a:ext cx="2328000" cy="5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27"/>
          <p:cNvSpPr txBox="1"/>
          <p:nvPr>
            <p:ph hasCustomPrompt="1" idx="6" type="title"/>
          </p:nvPr>
        </p:nvSpPr>
        <p:spPr>
          <a:xfrm>
            <a:off x="7433287" y="2600638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51" name="Google Shape;251;p27"/>
          <p:cNvSpPr txBox="1"/>
          <p:nvPr>
            <p:ph idx="7" type="title"/>
          </p:nvPr>
        </p:nvSpPr>
        <p:spPr>
          <a:xfrm>
            <a:off x="4838701" y="367050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2" name="Google Shape;252;p27"/>
          <p:cNvSpPr txBox="1"/>
          <p:nvPr>
            <p:ph idx="8" type="subTitle"/>
          </p:nvPr>
        </p:nvSpPr>
        <p:spPr>
          <a:xfrm>
            <a:off x="4838700" y="4139149"/>
            <a:ext cx="2328000" cy="5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7"/>
          <p:cNvSpPr txBox="1"/>
          <p:nvPr>
            <p:ph hasCustomPrompt="1" idx="9" type="title"/>
          </p:nvPr>
        </p:nvSpPr>
        <p:spPr>
          <a:xfrm>
            <a:off x="7433287" y="3838888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54" name="Google Shape;254;p27"/>
          <p:cNvSpPr/>
          <p:nvPr/>
        </p:nvSpPr>
        <p:spPr>
          <a:xfrm rot="3838914">
            <a:off x="7361942" y="-305779"/>
            <a:ext cx="1734372" cy="1486886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7"/>
          <p:cNvSpPr/>
          <p:nvPr/>
        </p:nvSpPr>
        <p:spPr>
          <a:xfrm rot="5532347">
            <a:off x="840123" y="1864670"/>
            <a:ext cx="4245378" cy="3386492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7"/>
          <p:cNvSpPr/>
          <p:nvPr/>
        </p:nvSpPr>
        <p:spPr>
          <a:xfrm rot="-5697006">
            <a:off x="-1965766" y="1387923"/>
            <a:ext cx="5847716" cy="4645205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7"/>
          <p:cNvSpPr/>
          <p:nvPr/>
        </p:nvSpPr>
        <p:spPr>
          <a:xfrm rot="-1682610">
            <a:off x="-215601" y="1720690"/>
            <a:ext cx="958378" cy="811981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2">
  <p:cSld name="CUSTOM_1_4_1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0" name="Google Shape;260;p28"/>
          <p:cNvSpPr/>
          <p:nvPr/>
        </p:nvSpPr>
        <p:spPr>
          <a:xfrm rot="-10348295">
            <a:off x="-200992" y="-536265"/>
            <a:ext cx="2533063" cy="2171608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8"/>
          <p:cNvSpPr/>
          <p:nvPr/>
        </p:nvSpPr>
        <p:spPr>
          <a:xfrm rot="239478">
            <a:off x="6691675" y="3780986"/>
            <a:ext cx="2533077" cy="2171620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8"/>
          <p:cNvSpPr txBox="1"/>
          <p:nvPr>
            <p:ph idx="2" type="title"/>
          </p:nvPr>
        </p:nvSpPr>
        <p:spPr>
          <a:xfrm>
            <a:off x="3541975" y="2202961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3" name="Google Shape;263;p28"/>
          <p:cNvSpPr txBox="1"/>
          <p:nvPr>
            <p:ph idx="1" type="subTitle"/>
          </p:nvPr>
        </p:nvSpPr>
        <p:spPr>
          <a:xfrm>
            <a:off x="3541975" y="2537461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28"/>
          <p:cNvSpPr txBox="1"/>
          <p:nvPr>
            <p:ph idx="3" type="title"/>
          </p:nvPr>
        </p:nvSpPr>
        <p:spPr>
          <a:xfrm>
            <a:off x="6333904" y="2202964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5" name="Google Shape;265;p28"/>
          <p:cNvSpPr txBox="1"/>
          <p:nvPr>
            <p:ph idx="4" type="subTitle"/>
          </p:nvPr>
        </p:nvSpPr>
        <p:spPr>
          <a:xfrm>
            <a:off x="6333904" y="2537453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28"/>
          <p:cNvSpPr txBox="1"/>
          <p:nvPr>
            <p:ph idx="5" type="title"/>
          </p:nvPr>
        </p:nvSpPr>
        <p:spPr>
          <a:xfrm>
            <a:off x="4937942" y="3636100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7" name="Google Shape;267;p28"/>
          <p:cNvSpPr txBox="1"/>
          <p:nvPr>
            <p:ph idx="6" type="subTitle"/>
          </p:nvPr>
        </p:nvSpPr>
        <p:spPr>
          <a:xfrm>
            <a:off x="4937942" y="3972446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28"/>
          <p:cNvSpPr txBox="1"/>
          <p:nvPr>
            <p:ph idx="7" type="title"/>
          </p:nvPr>
        </p:nvSpPr>
        <p:spPr>
          <a:xfrm>
            <a:off x="714300" y="2202528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9" name="Google Shape;269;p28"/>
          <p:cNvSpPr txBox="1"/>
          <p:nvPr>
            <p:ph idx="8" type="subTitle"/>
          </p:nvPr>
        </p:nvSpPr>
        <p:spPr>
          <a:xfrm>
            <a:off x="714300" y="2537017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28"/>
          <p:cNvSpPr txBox="1"/>
          <p:nvPr>
            <p:ph idx="9" type="title"/>
          </p:nvPr>
        </p:nvSpPr>
        <p:spPr>
          <a:xfrm>
            <a:off x="2128142" y="3636100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71" name="Google Shape;271;p28"/>
          <p:cNvSpPr txBox="1"/>
          <p:nvPr>
            <p:ph idx="13" type="subTitle"/>
          </p:nvPr>
        </p:nvSpPr>
        <p:spPr>
          <a:xfrm>
            <a:off x="2128142" y="3972446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28"/>
          <p:cNvSpPr/>
          <p:nvPr/>
        </p:nvSpPr>
        <p:spPr>
          <a:xfrm rot="-352179">
            <a:off x="7159928" y="3720023"/>
            <a:ext cx="2924030" cy="2617587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8"/>
          <p:cNvSpPr/>
          <p:nvPr/>
        </p:nvSpPr>
        <p:spPr>
          <a:xfrm rot="10800000">
            <a:off x="-731231" y="-1076836"/>
            <a:ext cx="2670790" cy="239088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8"/>
          <p:cNvSpPr/>
          <p:nvPr/>
        </p:nvSpPr>
        <p:spPr>
          <a:xfrm rot="2700000">
            <a:off x="7030037" y="-1471641"/>
            <a:ext cx="3183817" cy="2620131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8"/>
          <p:cNvSpPr/>
          <p:nvPr/>
        </p:nvSpPr>
        <p:spPr>
          <a:xfrm rot="-7922883">
            <a:off x="-1771041" y="4000788"/>
            <a:ext cx="3183796" cy="2620100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_2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9"/>
          <p:cNvSpPr/>
          <p:nvPr/>
        </p:nvSpPr>
        <p:spPr>
          <a:xfrm rot="5353502">
            <a:off x="7382770" y="-282590"/>
            <a:ext cx="2715105" cy="259423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9"/>
          <p:cNvSpPr/>
          <p:nvPr/>
        </p:nvSpPr>
        <p:spPr>
          <a:xfrm rot="5567869">
            <a:off x="5887204" y="73635"/>
            <a:ext cx="4083743" cy="346218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0" name="Google Shape;280;p29"/>
          <p:cNvSpPr txBox="1"/>
          <p:nvPr>
            <p:ph idx="2" type="title"/>
          </p:nvPr>
        </p:nvSpPr>
        <p:spPr>
          <a:xfrm>
            <a:off x="714301" y="1412388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1" name="Google Shape;281;p29"/>
          <p:cNvSpPr txBox="1"/>
          <p:nvPr>
            <p:ph idx="1" type="subTitle"/>
          </p:nvPr>
        </p:nvSpPr>
        <p:spPr>
          <a:xfrm>
            <a:off x="714301" y="1900085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29"/>
          <p:cNvSpPr txBox="1"/>
          <p:nvPr>
            <p:ph idx="3" type="title"/>
          </p:nvPr>
        </p:nvSpPr>
        <p:spPr>
          <a:xfrm>
            <a:off x="6101707" y="1412388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3" name="Google Shape;283;p29"/>
          <p:cNvSpPr txBox="1"/>
          <p:nvPr>
            <p:ph idx="4" type="subTitle"/>
          </p:nvPr>
        </p:nvSpPr>
        <p:spPr>
          <a:xfrm>
            <a:off x="6101707" y="1900085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29"/>
          <p:cNvSpPr txBox="1"/>
          <p:nvPr>
            <p:ph idx="5" type="title"/>
          </p:nvPr>
        </p:nvSpPr>
        <p:spPr>
          <a:xfrm>
            <a:off x="714306" y="2974488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5" name="Google Shape;285;p29"/>
          <p:cNvSpPr txBox="1"/>
          <p:nvPr>
            <p:ph idx="6" type="subTitle"/>
          </p:nvPr>
        </p:nvSpPr>
        <p:spPr>
          <a:xfrm>
            <a:off x="714298" y="3462185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29"/>
          <p:cNvSpPr txBox="1"/>
          <p:nvPr>
            <p:ph idx="7" type="title"/>
          </p:nvPr>
        </p:nvSpPr>
        <p:spPr>
          <a:xfrm>
            <a:off x="6101707" y="2974488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7" name="Google Shape;287;p29"/>
          <p:cNvSpPr txBox="1"/>
          <p:nvPr>
            <p:ph idx="8" type="subTitle"/>
          </p:nvPr>
        </p:nvSpPr>
        <p:spPr>
          <a:xfrm>
            <a:off x="6101707" y="3462185"/>
            <a:ext cx="23280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29"/>
          <p:cNvSpPr/>
          <p:nvPr/>
        </p:nvSpPr>
        <p:spPr>
          <a:xfrm rot="3217063">
            <a:off x="-591918" y="3998645"/>
            <a:ext cx="1817409" cy="1211605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9"/>
          <p:cNvSpPr/>
          <p:nvPr/>
        </p:nvSpPr>
        <p:spPr>
          <a:xfrm rot="5599243">
            <a:off x="-353873" y="3986135"/>
            <a:ext cx="1756879" cy="1924855"/>
          </a:xfrm>
          <a:custGeom>
            <a:rect b="b" l="l" r="r" t="t"/>
            <a:pathLst>
              <a:path extrusionOk="0" fill="none" h="44824" w="42271">
                <a:moveTo>
                  <a:pt x="8120" y="38546"/>
                </a:moveTo>
                <a:cubicBezTo>
                  <a:pt x="8120" y="38546"/>
                  <a:pt x="1" y="26493"/>
                  <a:pt x="14858" y="13267"/>
                </a:cubicBezTo>
                <a:cubicBezTo>
                  <a:pt x="29715" y="1"/>
                  <a:pt x="42271" y="8873"/>
                  <a:pt x="36244" y="18792"/>
                </a:cubicBezTo>
                <a:cubicBezTo>
                  <a:pt x="30259" y="28752"/>
                  <a:pt x="21178" y="44823"/>
                  <a:pt x="8120" y="38546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1_2_1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0"/>
          <p:cNvSpPr/>
          <p:nvPr/>
        </p:nvSpPr>
        <p:spPr>
          <a:xfrm rot="5102601">
            <a:off x="-1013782" y="3309147"/>
            <a:ext cx="3809925" cy="2751168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0"/>
          <p:cNvSpPr/>
          <p:nvPr/>
        </p:nvSpPr>
        <p:spPr>
          <a:xfrm rot="6031513">
            <a:off x="7370036" y="-568439"/>
            <a:ext cx="2217072" cy="2114341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"/>
          <p:cNvSpPr/>
          <p:nvPr/>
        </p:nvSpPr>
        <p:spPr>
          <a:xfrm rot="-8100000">
            <a:off x="6749627" y="-309711"/>
            <a:ext cx="2413581" cy="1384781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0"/>
          <p:cNvSpPr/>
          <p:nvPr/>
        </p:nvSpPr>
        <p:spPr>
          <a:xfrm rot="5161967">
            <a:off x="-972174" y="1285593"/>
            <a:ext cx="5659694" cy="4681085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6" name="Google Shape;296;p30"/>
          <p:cNvSpPr txBox="1"/>
          <p:nvPr>
            <p:ph idx="2" type="title"/>
          </p:nvPr>
        </p:nvSpPr>
        <p:spPr>
          <a:xfrm>
            <a:off x="3407213" y="1860088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7" name="Google Shape;297;p30"/>
          <p:cNvSpPr txBox="1"/>
          <p:nvPr>
            <p:ph idx="1" type="subTitle"/>
          </p:nvPr>
        </p:nvSpPr>
        <p:spPr>
          <a:xfrm>
            <a:off x="3407213" y="2328748"/>
            <a:ext cx="2328000" cy="3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30"/>
          <p:cNvSpPr txBox="1"/>
          <p:nvPr>
            <p:ph idx="3" type="title"/>
          </p:nvPr>
        </p:nvSpPr>
        <p:spPr>
          <a:xfrm>
            <a:off x="6101688" y="1860088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9" name="Google Shape;299;p30"/>
          <p:cNvSpPr txBox="1"/>
          <p:nvPr>
            <p:ph idx="4" type="subTitle"/>
          </p:nvPr>
        </p:nvSpPr>
        <p:spPr>
          <a:xfrm>
            <a:off x="6101688" y="2328748"/>
            <a:ext cx="2328000" cy="3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0"/>
          <p:cNvSpPr txBox="1"/>
          <p:nvPr>
            <p:ph idx="5" type="title"/>
          </p:nvPr>
        </p:nvSpPr>
        <p:spPr>
          <a:xfrm>
            <a:off x="6101688" y="377745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1" name="Google Shape;301;p30"/>
          <p:cNvSpPr txBox="1"/>
          <p:nvPr>
            <p:ph idx="6" type="subTitle"/>
          </p:nvPr>
        </p:nvSpPr>
        <p:spPr>
          <a:xfrm>
            <a:off x="6101688" y="4246100"/>
            <a:ext cx="2328000" cy="3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0"/>
          <p:cNvSpPr txBox="1"/>
          <p:nvPr>
            <p:ph idx="7" type="title"/>
          </p:nvPr>
        </p:nvSpPr>
        <p:spPr>
          <a:xfrm>
            <a:off x="3407213" y="3777450"/>
            <a:ext cx="232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3" name="Google Shape;303;p30"/>
          <p:cNvSpPr txBox="1"/>
          <p:nvPr>
            <p:ph idx="8" type="subTitle"/>
          </p:nvPr>
        </p:nvSpPr>
        <p:spPr>
          <a:xfrm>
            <a:off x="3407213" y="4246100"/>
            <a:ext cx="2328000" cy="3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1_2_1_1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"/>
          <p:cNvSpPr/>
          <p:nvPr/>
        </p:nvSpPr>
        <p:spPr>
          <a:xfrm rot="9162350">
            <a:off x="7775461" y="3945556"/>
            <a:ext cx="2330218" cy="1927300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1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7" name="Google Shape;307;p31"/>
          <p:cNvSpPr txBox="1"/>
          <p:nvPr>
            <p:ph idx="2" type="title"/>
          </p:nvPr>
        </p:nvSpPr>
        <p:spPr>
          <a:xfrm>
            <a:off x="1280312" y="1860775"/>
            <a:ext cx="2060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8" name="Google Shape;308;p31"/>
          <p:cNvSpPr txBox="1"/>
          <p:nvPr>
            <p:ph idx="1" type="subTitle"/>
          </p:nvPr>
        </p:nvSpPr>
        <p:spPr>
          <a:xfrm>
            <a:off x="1280313" y="2329425"/>
            <a:ext cx="2060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1"/>
          <p:cNvSpPr txBox="1"/>
          <p:nvPr>
            <p:ph idx="3" type="title"/>
          </p:nvPr>
        </p:nvSpPr>
        <p:spPr>
          <a:xfrm>
            <a:off x="5803587" y="1860775"/>
            <a:ext cx="2060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10" name="Google Shape;310;p31"/>
          <p:cNvSpPr txBox="1"/>
          <p:nvPr>
            <p:ph idx="4" type="subTitle"/>
          </p:nvPr>
        </p:nvSpPr>
        <p:spPr>
          <a:xfrm>
            <a:off x="5803588" y="2329425"/>
            <a:ext cx="2060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31"/>
          <p:cNvSpPr txBox="1"/>
          <p:nvPr>
            <p:ph idx="5" type="title"/>
          </p:nvPr>
        </p:nvSpPr>
        <p:spPr>
          <a:xfrm>
            <a:off x="5803587" y="3279025"/>
            <a:ext cx="2060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12" name="Google Shape;312;p31"/>
          <p:cNvSpPr txBox="1"/>
          <p:nvPr>
            <p:ph idx="6" type="subTitle"/>
          </p:nvPr>
        </p:nvSpPr>
        <p:spPr>
          <a:xfrm>
            <a:off x="5803588" y="3747675"/>
            <a:ext cx="2060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1"/>
          <p:cNvSpPr txBox="1"/>
          <p:nvPr>
            <p:ph idx="7" type="title"/>
          </p:nvPr>
        </p:nvSpPr>
        <p:spPr>
          <a:xfrm>
            <a:off x="1280312" y="3279025"/>
            <a:ext cx="2060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14" name="Google Shape;314;p31"/>
          <p:cNvSpPr txBox="1"/>
          <p:nvPr>
            <p:ph idx="8" type="subTitle"/>
          </p:nvPr>
        </p:nvSpPr>
        <p:spPr>
          <a:xfrm>
            <a:off x="1280313" y="3747675"/>
            <a:ext cx="2060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31"/>
          <p:cNvSpPr/>
          <p:nvPr/>
        </p:nvSpPr>
        <p:spPr>
          <a:xfrm rot="-6299884">
            <a:off x="7099218" y="-196507"/>
            <a:ext cx="2785227" cy="2387790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1"/>
          <p:cNvSpPr/>
          <p:nvPr/>
        </p:nvSpPr>
        <p:spPr>
          <a:xfrm rot="4870542">
            <a:off x="-1323716" y="2595541"/>
            <a:ext cx="3075075" cy="2636278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1"/>
          <p:cNvSpPr/>
          <p:nvPr/>
        </p:nvSpPr>
        <p:spPr>
          <a:xfrm rot="10034524">
            <a:off x="-321713" y="28684"/>
            <a:ext cx="2479901" cy="2126032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1"/>
          <p:cNvSpPr/>
          <p:nvPr/>
        </p:nvSpPr>
        <p:spPr>
          <a:xfrm rot="9678906">
            <a:off x="-1804874" y="-518236"/>
            <a:ext cx="3499059" cy="2526690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1"/>
          <p:cNvSpPr/>
          <p:nvPr/>
        </p:nvSpPr>
        <p:spPr>
          <a:xfrm rot="273356">
            <a:off x="7640512" y="3820409"/>
            <a:ext cx="1898793" cy="169979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1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"/>
          <p:cNvSpPr/>
          <p:nvPr/>
        </p:nvSpPr>
        <p:spPr>
          <a:xfrm rot="5400000">
            <a:off x="6335146" y="-631141"/>
            <a:ext cx="3868736" cy="346328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2"/>
          <p:cNvSpPr/>
          <p:nvPr/>
        </p:nvSpPr>
        <p:spPr>
          <a:xfrm rot="4622985">
            <a:off x="7656636" y="-466822"/>
            <a:ext cx="2411387" cy="1994530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2"/>
          <p:cNvSpPr/>
          <p:nvPr/>
        </p:nvSpPr>
        <p:spPr>
          <a:xfrm rot="4568820">
            <a:off x="7486758" y="63306"/>
            <a:ext cx="1885876" cy="1202733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2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5" name="Google Shape;325;p32"/>
          <p:cNvSpPr txBox="1"/>
          <p:nvPr>
            <p:ph idx="2" type="title"/>
          </p:nvPr>
        </p:nvSpPr>
        <p:spPr>
          <a:xfrm>
            <a:off x="714301" y="1781213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6" name="Google Shape;326;p32"/>
          <p:cNvSpPr txBox="1"/>
          <p:nvPr>
            <p:ph idx="1" type="subTitle"/>
          </p:nvPr>
        </p:nvSpPr>
        <p:spPr>
          <a:xfrm>
            <a:off x="714300" y="2201108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32"/>
          <p:cNvSpPr txBox="1"/>
          <p:nvPr>
            <p:ph idx="3" type="title"/>
          </p:nvPr>
        </p:nvSpPr>
        <p:spPr>
          <a:xfrm>
            <a:off x="3378911" y="1781213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8" name="Google Shape;328;p32"/>
          <p:cNvSpPr txBox="1"/>
          <p:nvPr>
            <p:ph idx="4" type="subTitle"/>
          </p:nvPr>
        </p:nvSpPr>
        <p:spPr>
          <a:xfrm>
            <a:off x="3378907" y="2201108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32"/>
          <p:cNvSpPr txBox="1"/>
          <p:nvPr>
            <p:ph idx="5" type="title"/>
          </p:nvPr>
        </p:nvSpPr>
        <p:spPr>
          <a:xfrm>
            <a:off x="6043497" y="1781213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0" name="Google Shape;330;p32"/>
          <p:cNvSpPr txBox="1"/>
          <p:nvPr>
            <p:ph idx="6" type="subTitle"/>
          </p:nvPr>
        </p:nvSpPr>
        <p:spPr>
          <a:xfrm>
            <a:off x="6043489" y="2201108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32"/>
          <p:cNvSpPr txBox="1"/>
          <p:nvPr>
            <p:ph idx="7" type="title"/>
          </p:nvPr>
        </p:nvSpPr>
        <p:spPr>
          <a:xfrm>
            <a:off x="714301" y="3585669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2" name="Google Shape;332;p32"/>
          <p:cNvSpPr txBox="1"/>
          <p:nvPr>
            <p:ph idx="8" type="subTitle"/>
          </p:nvPr>
        </p:nvSpPr>
        <p:spPr>
          <a:xfrm>
            <a:off x="714300" y="4005564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32"/>
          <p:cNvSpPr txBox="1"/>
          <p:nvPr>
            <p:ph idx="9" type="title"/>
          </p:nvPr>
        </p:nvSpPr>
        <p:spPr>
          <a:xfrm>
            <a:off x="3378911" y="3585669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4" name="Google Shape;334;p32"/>
          <p:cNvSpPr txBox="1"/>
          <p:nvPr>
            <p:ph idx="13" type="subTitle"/>
          </p:nvPr>
        </p:nvSpPr>
        <p:spPr>
          <a:xfrm>
            <a:off x="3378907" y="4005564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32"/>
          <p:cNvSpPr txBox="1"/>
          <p:nvPr>
            <p:ph idx="14" type="title"/>
          </p:nvPr>
        </p:nvSpPr>
        <p:spPr>
          <a:xfrm>
            <a:off x="6043497" y="3585669"/>
            <a:ext cx="23862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6" name="Google Shape;336;p32"/>
          <p:cNvSpPr txBox="1"/>
          <p:nvPr>
            <p:ph idx="15" type="subTitle"/>
          </p:nvPr>
        </p:nvSpPr>
        <p:spPr>
          <a:xfrm>
            <a:off x="6043489" y="4005564"/>
            <a:ext cx="2386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32"/>
          <p:cNvSpPr/>
          <p:nvPr/>
        </p:nvSpPr>
        <p:spPr>
          <a:xfrm>
            <a:off x="-125625" y="4249625"/>
            <a:ext cx="820556" cy="785357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1_1_1_1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3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0" name="Google Shape;340;p33"/>
          <p:cNvSpPr txBox="1"/>
          <p:nvPr>
            <p:ph idx="2" type="title"/>
          </p:nvPr>
        </p:nvSpPr>
        <p:spPr>
          <a:xfrm>
            <a:off x="3524105" y="3595347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1" name="Google Shape;341;p33"/>
          <p:cNvSpPr txBox="1"/>
          <p:nvPr>
            <p:ph idx="1" type="subTitle"/>
          </p:nvPr>
        </p:nvSpPr>
        <p:spPr>
          <a:xfrm>
            <a:off x="3425425" y="4015250"/>
            <a:ext cx="23289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33"/>
          <p:cNvSpPr txBox="1"/>
          <p:nvPr>
            <p:ph idx="3" type="title"/>
          </p:nvPr>
        </p:nvSpPr>
        <p:spPr>
          <a:xfrm>
            <a:off x="6333904" y="3595353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3" name="Google Shape;343;p33"/>
          <p:cNvSpPr txBox="1"/>
          <p:nvPr>
            <p:ph idx="4" type="subTitle"/>
          </p:nvPr>
        </p:nvSpPr>
        <p:spPr>
          <a:xfrm>
            <a:off x="6333904" y="4015248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33"/>
          <p:cNvSpPr txBox="1"/>
          <p:nvPr>
            <p:ph idx="5" type="title"/>
          </p:nvPr>
        </p:nvSpPr>
        <p:spPr>
          <a:xfrm>
            <a:off x="4929004" y="1834313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5" name="Google Shape;345;p33"/>
          <p:cNvSpPr txBox="1"/>
          <p:nvPr>
            <p:ph idx="6" type="subTitle"/>
          </p:nvPr>
        </p:nvSpPr>
        <p:spPr>
          <a:xfrm>
            <a:off x="4929004" y="2254208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p33"/>
          <p:cNvSpPr txBox="1"/>
          <p:nvPr>
            <p:ph idx="7" type="title"/>
          </p:nvPr>
        </p:nvSpPr>
        <p:spPr>
          <a:xfrm>
            <a:off x="714300" y="3594917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7" name="Google Shape;347;p33"/>
          <p:cNvSpPr txBox="1"/>
          <p:nvPr>
            <p:ph idx="8" type="subTitle"/>
          </p:nvPr>
        </p:nvSpPr>
        <p:spPr>
          <a:xfrm>
            <a:off x="714300" y="4014812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8" name="Google Shape;348;p33"/>
          <p:cNvSpPr txBox="1"/>
          <p:nvPr>
            <p:ph idx="9" type="title"/>
          </p:nvPr>
        </p:nvSpPr>
        <p:spPr>
          <a:xfrm>
            <a:off x="2119205" y="1834313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9" name="Google Shape;349;p33"/>
          <p:cNvSpPr txBox="1"/>
          <p:nvPr>
            <p:ph idx="13" type="subTitle"/>
          </p:nvPr>
        </p:nvSpPr>
        <p:spPr>
          <a:xfrm>
            <a:off x="2119205" y="2254208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33"/>
          <p:cNvSpPr txBox="1"/>
          <p:nvPr>
            <p:ph hasCustomPrompt="1" idx="14" type="title"/>
          </p:nvPr>
        </p:nvSpPr>
        <p:spPr>
          <a:xfrm>
            <a:off x="2728055" y="1160731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51" name="Google Shape;351;p33"/>
          <p:cNvSpPr txBox="1"/>
          <p:nvPr>
            <p:ph hasCustomPrompt="1" idx="15" type="title"/>
          </p:nvPr>
        </p:nvSpPr>
        <p:spPr>
          <a:xfrm>
            <a:off x="4132955" y="2921767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52" name="Google Shape;352;p33"/>
          <p:cNvSpPr txBox="1"/>
          <p:nvPr>
            <p:ph hasCustomPrompt="1" idx="16" type="title"/>
          </p:nvPr>
        </p:nvSpPr>
        <p:spPr>
          <a:xfrm>
            <a:off x="1323150" y="2921331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53" name="Google Shape;353;p33"/>
          <p:cNvSpPr txBox="1"/>
          <p:nvPr>
            <p:ph hasCustomPrompt="1" idx="17" type="title"/>
          </p:nvPr>
        </p:nvSpPr>
        <p:spPr>
          <a:xfrm>
            <a:off x="5537854" y="1160731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54" name="Google Shape;354;p33"/>
          <p:cNvSpPr txBox="1"/>
          <p:nvPr>
            <p:ph hasCustomPrompt="1" idx="18" type="title"/>
          </p:nvPr>
        </p:nvSpPr>
        <p:spPr>
          <a:xfrm>
            <a:off x="6942754" y="2921767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5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55" name="Google Shape;355;p33"/>
          <p:cNvSpPr/>
          <p:nvPr/>
        </p:nvSpPr>
        <p:spPr>
          <a:xfrm rot="6275148">
            <a:off x="7732052" y="-200371"/>
            <a:ext cx="2274259" cy="2148633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3"/>
          <p:cNvSpPr/>
          <p:nvPr/>
        </p:nvSpPr>
        <p:spPr>
          <a:xfrm rot="6238415">
            <a:off x="6630717" y="-14755"/>
            <a:ext cx="3257705" cy="289567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3"/>
          <p:cNvSpPr/>
          <p:nvPr/>
        </p:nvSpPr>
        <p:spPr>
          <a:xfrm rot="-4680824">
            <a:off x="7645501" y="128742"/>
            <a:ext cx="1794003" cy="1662423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3"/>
          <p:cNvSpPr/>
          <p:nvPr/>
        </p:nvSpPr>
        <p:spPr>
          <a:xfrm>
            <a:off x="-359931" y="2367275"/>
            <a:ext cx="1279462" cy="675396"/>
          </a:xfrm>
          <a:custGeom>
            <a:rect b="b" l="l" r="r" t="t"/>
            <a:pathLst>
              <a:path extrusionOk="0" fill="none" h="10799" w="19504">
                <a:moveTo>
                  <a:pt x="1" y="10798"/>
                </a:moveTo>
                <a:cubicBezTo>
                  <a:pt x="1" y="10798"/>
                  <a:pt x="11217" y="1"/>
                  <a:pt x="11175" y="3098"/>
                </a:cubicBezTo>
                <a:cubicBezTo>
                  <a:pt x="11133" y="8957"/>
                  <a:pt x="14105" y="8078"/>
                  <a:pt x="19504" y="2219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1_1_1_1_2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4"/>
          <p:cNvSpPr/>
          <p:nvPr/>
        </p:nvSpPr>
        <p:spPr>
          <a:xfrm rot="-5400000">
            <a:off x="6696424" y="-2146313"/>
            <a:ext cx="3976739" cy="392058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4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2" name="Google Shape;362;p34"/>
          <p:cNvSpPr txBox="1"/>
          <p:nvPr>
            <p:ph idx="2" type="title"/>
          </p:nvPr>
        </p:nvSpPr>
        <p:spPr>
          <a:xfrm>
            <a:off x="4721375" y="3766250"/>
            <a:ext cx="17052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3" name="Google Shape;363;p34"/>
          <p:cNvSpPr txBox="1"/>
          <p:nvPr>
            <p:ph idx="1" type="subTitle"/>
          </p:nvPr>
        </p:nvSpPr>
        <p:spPr>
          <a:xfrm>
            <a:off x="6724501" y="3176600"/>
            <a:ext cx="1705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34"/>
          <p:cNvSpPr txBox="1"/>
          <p:nvPr>
            <p:ph idx="3" type="title"/>
          </p:nvPr>
        </p:nvSpPr>
        <p:spPr>
          <a:xfrm>
            <a:off x="714300" y="3766250"/>
            <a:ext cx="17052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5" name="Google Shape;365;p34"/>
          <p:cNvSpPr txBox="1"/>
          <p:nvPr>
            <p:ph idx="4" type="subTitle"/>
          </p:nvPr>
        </p:nvSpPr>
        <p:spPr>
          <a:xfrm>
            <a:off x="714300" y="3176600"/>
            <a:ext cx="1705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34"/>
          <p:cNvSpPr txBox="1"/>
          <p:nvPr>
            <p:ph idx="5" type="title"/>
          </p:nvPr>
        </p:nvSpPr>
        <p:spPr>
          <a:xfrm>
            <a:off x="6724500" y="3766250"/>
            <a:ext cx="17052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7" name="Google Shape;367;p34"/>
          <p:cNvSpPr txBox="1"/>
          <p:nvPr>
            <p:ph idx="6" type="subTitle"/>
          </p:nvPr>
        </p:nvSpPr>
        <p:spPr>
          <a:xfrm>
            <a:off x="2717700" y="3176600"/>
            <a:ext cx="1705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34"/>
          <p:cNvSpPr txBox="1"/>
          <p:nvPr>
            <p:ph hasCustomPrompt="1" idx="7" type="title"/>
          </p:nvPr>
        </p:nvSpPr>
        <p:spPr>
          <a:xfrm>
            <a:off x="2968631" y="2097414"/>
            <a:ext cx="11745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69" name="Google Shape;369;p34"/>
          <p:cNvSpPr txBox="1"/>
          <p:nvPr>
            <p:ph hasCustomPrompt="1" idx="8" type="title"/>
          </p:nvPr>
        </p:nvSpPr>
        <p:spPr>
          <a:xfrm>
            <a:off x="979650" y="2097414"/>
            <a:ext cx="11745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70" name="Google Shape;370;p34"/>
          <p:cNvSpPr txBox="1"/>
          <p:nvPr>
            <p:ph hasCustomPrompt="1" idx="9" type="title"/>
          </p:nvPr>
        </p:nvSpPr>
        <p:spPr>
          <a:xfrm>
            <a:off x="4913367" y="2097414"/>
            <a:ext cx="11745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71" name="Google Shape;371;p34"/>
          <p:cNvSpPr txBox="1"/>
          <p:nvPr>
            <p:ph idx="13" type="title"/>
          </p:nvPr>
        </p:nvSpPr>
        <p:spPr>
          <a:xfrm>
            <a:off x="2717700" y="3766250"/>
            <a:ext cx="1705200" cy="3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2" name="Google Shape;372;p34"/>
          <p:cNvSpPr txBox="1"/>
          <p:nvPr>
            <p:ph idx="14" type="subTitle"/>
          </p:nvPr>
        </p:nvSpPr>
        <p:spPr>
          <a:xfrm>
            <a:off x="4721377" y="3176600"/>
            <a:ext cx="17052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34"/>
          <p:cNvSpPr txBox="1"/>
          <p:nvPr>
            <p:ph hasCustomPrompt="1" idx="15" type="title"/>
          </p:nvPr>
        </p:nvSpPr>
        <p:spPr>
          <a:xfrm>
            <a:off x="6857567" y="2097414"/>
            <a:ext cx="11745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74" name="Google Shape;374;p34"/>
          <p:cNvSpPr/>
          <p:nvPr/>
        </p:nvSpPr>
        <p:spPr>
          <a:xfrm rot="4325567">
            <a:off x="-1183043" y="3118762"/>
            <a:ext cx="2721799" cy="2333309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4"/>
          <p:cNvSpPr/>
          <p:nvPr/>
        </p:nvSpPr>
        <p:spPr>
          <a:xfrm rot="-6882994">
            <a:off x="6204253" y="-1233668"/>
            <a:ext cx="3142183" cy="2268988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1">
  <p:cSld name="CUSTOM_1_1_1_1_1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5"/>
          <p:cNvSpPr/>
          <p:nvPr/>
        </p:nvSpPr>
        <p:spPr>
          <a:xfrm rot="-5400000">
            <a:off x="7550973" y="-1649904"/>
            <a:ext cx="2865506" cy="2825102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9" name="Google Shape;379;p35"/>
          <p:cNvSpPr txBox="1"/>
          <p:nvPr>
            <p:ph idx="2" type="title"/>
          </p:nvPr>
        </p:nvSpPr>
        <p:spPr>
          <a:xfrm>
            <a:off x="3524105" y="3595347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0" name="Google Shape;380;p35"/>
          <p:cNvSpPr txBox="1"/>
          <p:nvPr>
            <p:ph idx="1" type="subTitle"/>
          </p:nvPr>
        </p:nvSpPr>
        <p:spPr>
          <a:xfrm>
            <a:off x="3524105" y="4015242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35"/>
          <p:cNvSpPr txBox="1"/>
          <p:nvPr>
            <p:ph idx="3" type="title"/>
          </p:nvPr>
        </p:nvSpPr>
        <p:spPr>
          <a:xfrm>
            <a:off x="6333904" y="3595353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2" name="Google Shape;382;p35"/>
          <p:cNvSpPr txBox="1"/>
          <p:nvPr>
            <p:ph idx="4" type="subTitle"/>
          </p:nvPr>
        </p:nvSpPr>
        <p:spPr>
          <a:xfrm>
            <a:off x="6333904" y="4015248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35"/>
          <p:cNvSpPr txBox="1"/>
          <p:nvPr>
            <p:ph idx="5" type="title"/>
          </p:nvPr>
        </p:nvSpPr>
        <p:spPr>
          <a:xfrm>
            <a:off x="3557404" y="1834313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4" name="Google Shape;384;p35"/>
          <p:cNvSpPr txBox="1"/>
          <p:nvPr>
            <p:ph idx="6" type="subTitle"/>
          </p:nvPr>
        </p:nvSpPr>
        <p:spPr>
          <a:xfrm>
            <a:off x="3557404" y="2254208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35"/>
          <p:cNvSpPr txBox="1"/>
          <p:nvPr>
            <p:ph idx="7" type="title"/>
          </p:nvPr>
        </p:nvSpPr>
        <p:spPr>
          <a:xfrm>
            <a:off x="714300" y="3594917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6" name="Google Shape;386;p35"/>
          <p:cNvSpPr txBox="1"/>
          <p:nvPr>
            <p:ph idx="8" type="subTitle"/>
          </p:nvPr>
        </p:nvSpPr>
        <p:spPr>
          <a:xfrm>
            <a:off x="714300" y="4014812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35"/>
          <p:cNvSpPr txBox="1"/>
          <p:nvPr>
            <p:ph idx="9" type="title"/>
          </p:nvPr>
        </p:nvSpPr>
        <p:spPr>
          <a:xfrm>
            <a:off x="747605" y="1834313"/>
            <a:ext cx="2095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8" name="Google Shape;388;p35"/>
          <p:cNvSpPr txBox="1"/>
          <p:nvPr>
            <p:ph idx="13" type="subTitle"/>
          </p:nvPr>
        </p:nvSpPr>
        <p:spPr>
          <a:xfrm>
            <a:off x="747605" y="2254208"/>
            <a:ext cx="2095800" cy="5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35"/>
          <p:cNvSpPr/>
          <p:nvPr/>
        </p:nvSpPr>
        <p:spPr>
          <a:xfrm rot="2468642">
            <a:off x="7753342" y="878281"/>
            <a:ext cx="1887376" cy="1262006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5"/>
          <p:cNvSpPr/>
          <p:nvPr/>
        </p:nvSpPr>
        <p:spPr>
          <a:xfrm rot="-7014325">
            <a:off x="6125254" y="-1131780"/>
            <a:ext cx="4008073" cy="2894385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6"/>
          <p:cNvSpPr/>
          <p:nvPr/>
        </p:nvSpPr>
        <p:spPr>
          <a:xfrm rot="4177519">
            <a:off x="-193236" y="1222111"/>
            <a:ext cx="4789743" cy="4091132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6"/>
          <p:cNvSpPr/>
          <p:nvPr/>
        </p:nvSpPr>
        <p:spPr>
          <a:xfrm rot="5140792">
            <a:off x="3859630" y="-322682"/>
            <a:ext cx="6807852" cy="5407901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6"/>
          <p:cNvSpPr/>
          <p:nvPr/>
        </p:nvSpPr>
        <p:spPr>
          <a:xfrm rot="-4081846">
            <a:off x="6251241" y="158993"/>
            <a:ext cx="4356925" cy="3900312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6"/>
          <p:cNvSpPr/>
          <p:nvPr/>
        </p:nvSpPr>
        <p:spPr>
          <a:xfrm>
            <a:off x="7025381" y="3180296"/>
            <a:ext cx="2321264" cy="1990031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6"/>
          <p:cNvSpPr txBox="1"/>
          <p:nvPr>
            <p:ph type="title"/>
          </p:nvPr>
        </p:nvSpPr>
        <p:spPr>
          <a:xfrm>
            <a:off x="2193000" y="2978225"/>
            <a:ext cx="475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7" name="Google Shape;397;p36"/>
          <p:cNvSpPr txBox="1"/>
          <p:nvPr>
            <p:ph idx="1" type="subTitle"/>
          </p:nvPr>
        </p:nvSpPr>
        <p:spPr>
          <a:xfrm>
            <a:off x="2192925" y="1739600"/>
            <a:ext cx="4758000" cy="11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2_1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/>
          <p:nvPr/>
        </p:nvSpPr>
        <p:spPr>
          <a:xfrm>
            <a:off x="5525650" y="2499925"/>
            <a:ext cx="5609700" cy="3874500"/>
          </a:xfrm>
          <a:prstGeom prst="ellipse">
            <a:avLst/>
          </a:prstGeom>
          <a:solidFill>
            <a:schemeClr val="dk2">
              <a:alpha val="513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7"/>
          <p:cNvSpPr txBox="1"/>
          <p:nvPr>
            <p:ph type="title"/>
          </p:nvPr>
        </p:nvSpPr>
        <p:spPr>
          <a:xfrm>
            <a:off x="1038150" y="3711988"/>
            <a:ext cx="4758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1" name="Google Shape;401;p37"/>
          <p:cNvSpPr txBox="1"/>
          <p:nvPr>
            <p:ph idx="1" type="subTitle"/>
          </p:nvPr>
        </p:nvSpPr>
        <p:spPr>
          <a:xfrm>
            <a:off x="1038150" y="2098800"/>
            <a:ext cx="4758000" cy="11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37"/>
          <p:cNvSpPr/>
          <p:nvPr/>
        </p:nvSpPr>
        <p:spPr>
          <a:xfrm rot="-10474004">
            <a:off x="-828827" y="-1102235"/>
            <a:ext cx="3589453" cy="285154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7"/>
          <p:cNvSpPr/>
          <p:nvPr/>
        </p:nvSpPr>
        <p:spPr>
          <a:xfrm rot="-9197216">
            <a:off x="1656261" y="-666144"/>
            <a:ext cx="2354400" cy="1870490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accent2">
              <a:alpha val="607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7"/>
          <p:cNvSpPr/>
          <p:nvPr/>
        </p:nvSpPr>
        <p:spPr>
          <a:xfrm>
            <a:off x="6892938" y="3758787"/>
            <a:ext cx="2823891" cy="1620194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3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8"/>
          <p:cNvSpPr/>
          <p:nvPr/>
        </p:nvSpPr>
        <p:spPr>
          <a:xfrm rot="-5778727">
            <a:off x="5973632" y="-947599"/>
            <a:ext cx="2521152" cy="2485765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8"/>
          <p:cNvSpPr/>
          <p:nvPr/>
        </p:nvSpPr>
        <p:spPr>
          <a:xfrm rot="-5678897">
            <a:off x="6440600" y="-852060"/>
            <a:ext cx="4595694" cy="3650645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8"/>
          <p:cNvSpPr txBox="1"/>
          <p:nvPr>
            <p:ph hasCustomPrompt="1" type="title"/>
          </p:nvPr>
        </p:nvSpPr>
        <p:spPr>
          <a:xfrm>
            <a:off x="1470150" y="2162225"/>
            <a:ext cx="8793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24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09" name="Google Shape;409;p38"/>
          <p:cNvSpPr txBox="1"/>
          <p:nvPr>
            <p:ph idx="1" type="subTitle"/>
          </p:nvPr>
        </p:nvSpPr>
        <p:spPr>
          <a:xfrm>
            <a:off x="714300" y="3459350"/>
            <a:ext cx="23910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38"/>
          <p:cNvSpPr txBox="1"/>
          <p:nvPr>
            <p:ph hasCustomPrompt="1" idx="2" type="title"/>
          </p:nvPr>
        </p:nvSpPr>
        <p:spPr>
          <a:xfrm>
            <a:off x="4132350" y="2162225"/>
            <a:ext cx="8793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24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1" name="Google Shape;411;p38"/>
          <p:cNvSpPr txBox="1"/>
          <p:nvPr>
            <p:ph idx="3" type="subTitle"/>
          </p:nvPr>
        </p:nvSpPr>
        <p:spPr>
          <a:xfrm>
            <a:off x="3376500" y="3459350"/>
            <a:ext cx="23910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38"/>
          <p:cNvSpPr txBox="1"/>
          <p:nvPr>
            <p:ph hasCustomPrompt="1" idx="4" type="title"/>
          </p:nvPr>
        </p:nvSpPr>
        <p:spPr>
          <a:xfrm>
            <a:off x="6794550" y="2162225"/>
            <a:ext cx="8793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24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3" name="Google Shape;413;p38"/>
          <p:cNvSpPr txBox="1"/>
          <p:nvPr>
            <p:ph idx="5" type="subTitle"/>
          </p:nvPr>
        </p:nvSpPr>
        <p:spPr>
          <a:xfrm>
            <a:off x="6038700" y="3459350"/>
            <a:ext cx="23910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38"/>
          <p:cNvSpPr txBox="1"/>
          <p:nvPr>
            <p:ph idx="6"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5" name="Google Shape;415;p38"/>
          <p:cNvSpPr/>
          <p:nvPr/>
        </p:nvSpPr>
        <p:spPr>
          <a:xfrm rot="4055280">
            <a:off x="-252534" y="3825053"/>
            <a:ext cx="2168051" cy="1243909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3_1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9"/>
          <p:cNvSpPr/>
          <p:nvPr/>
        </p:nvSpPr>
        <p:spPr>
          <a:xfrm rot="10606036">
            <a:off x="1609573" y="1938266"/>
            <a:ext cx="4512845" cy="3732604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9"/>
          <p:cNvSpPr/>
          <p:nvPr/>
        </p:nvSpPr>
        <p:spPr>
          <a:xfrm rot="-891676">
            <a:off x="2817246" y="81354"/>
            <a:ext cx="6807831" cy="5407884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9"/>
          <p:cNvSpPr/>
          <p:nvPr/>
        </p:nvSpPr>
        <p:spPr>
          <a:xfrm rot="527964">
            <a:off x="-344519" y="-1031475"/>
            <a:ext cx="4357019" cy="390039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9"/>
          <p:cNvSpPr txBox="1"/>
          <p:nvPr>
            <p:ph hasCustomPrompt="1" type="title"/>
          </p:nvPr>
        </p:nvSpPr>
        <p:spPr>
          <a:xfrm>
            <a:off x="714300" y="492450"/>
            <a:ext cx="35709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1" name="Google Shape;421;p39"/>
          <p:cNvSpPr txBox="1"/>
          <p:nvPr>
            <p:ph idx="1" type="subTitle"/>
          </p:nvPr>
        </p:nvSpPr>
        <p:spPr>
          <a:xfrm>
            <a:off x="714300" y="1017600"/>
            <a:ext cx="3570900" cy="2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2" name="Google Shape;422;p39"/>
          <p:cNvSpPr txBox="1"/>
          <p:nvPr>
            <p:ph hasCustomPrompt="1" idx="2" type="title"/>
          </p:nvPr>
        </p:nvSpPr>
        <p:spPr>
          <a:xfrm>
            <a:off x="2786559" y="2111700"/>
            <a:ext cx="35709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3" name="Google Shape;423;p39"/>
          <p:cNvSpPr txBox="1"/>
          <p:nvPr>
            <p:ph idx="3" type="subTitle"/>
          </p:nvPr>
        </p:nvSpPr>
        <p:spPr>
          <a:xfrm>
            <a:off x="2786559" y="2636804"/>
            <a:ext cx="3570900" cy="2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39"/>
          <p:cNvSpPr txBox="1"/>
          <p:nvPr>
            <p:ph hasCustomPrompt="1" idx="4" type="title"/>
          </p:nvPr>
        </p:nvSpPr>
        <p:spPr>
          <a:xfrm>
            <a:off x="4858792" y="3730950"/>
            <a:ext cx="35709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5" name="Google Shape;425;p39"/>
          <p:cNvSpPr txBox="1"/>
          <p:nvPr>
            <p:ph idx="5" type="subTitle"/>
          </p:nvPr>
        </p:nvSpPr>
        <p:spPr>
          <a:xfrm>
            <a:off x="4858792" y="4256100"/>
            <a:ext cx="3570900" cy="2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39"/>
          <p:cNvSpPr/>
          <p:nvPr/>
        </p:nvSpPr>
        <p:spPr>
          <a:xfrm rot="4214568">
            <a:off x="-274471" y="3712183"/>
            <a:ext cx="2413678" cy="1384836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9"/>
          <p:cNvSpPr/>
          <p:nvPr/>
        </p:nvSpPr>
        <p:spPr>
          <a:xfrm rot="3791608">
            <a:off x="6727159" y="-445433"/>
            <a:ext cx="2321302" cy="1990065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9"/>
          <p:cNvSpPr/>
          <p:nvPr/>
        </p:nvSpPr>
        <p:spPr>
          <a:xfrm>
            <a:off x="-127256" y="-114312"/>
            <a:ext cx="787204" cy="753435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3">
  <p:cSld name="CUSTOM_3_1_1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0"/>
          <p:cNvSpPr/>
          <p:nvPr/>
        </p:nvSpPr>
        <p:spPr>
          <a:xfrm flipH="1" rot="-10606036">
            <a:off x="2440668" y="2446891"/>
            <a:ext cx="4512845" cy="3732604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/>
          <p:nvPr/>
        </p:nvSpPr>
        <p:spPr>
          <a:xfrm flipH="1" rot="-527964">
            <a:off x="6312861" y="-1687788"/>
            <a:ext cx="4357019" cy="3900396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0"/>
          <p:cNvSpPr txBox="1"/>
          <p:nvPr>
            <p:ph hasCustomPrompt="1" type="title"/>
          </p:nvPr>
        </p:nvSpPr>
        <p:spPr>
          <a:xfrm>
            <a:off x="2100000" y="1183175"/>
            <a:ext cx="49440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52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3" name="Google Shape;433;p40"/>
          <p:cNvSpPr txBox="1"/>
          <p:nvPr>
            <p:ph idx="1" type="subTitle"/>
          </p:nvPr>
        </p:nvSpPr>
        <p:spPr>
          <a:xfrm>
            <a:off x="2786550" y="1708333"/>
            <a:ext cx="3570900" cy="2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40"/>
          <p:cNvSpPr txBox="1"/>
          <p:nvPr>
            <p:ph hasCustomPrompt="1" idx="2" type="title"/>
          </p:nvPr>
        </p:nvSpPr>
        <p:spPr>
          <a:xfrm>
            <a:off x="2100000" y="3175622"/>
            <a:ext cx="4944000" cy="4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52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5" name="Google Shape;435;p40"/>
          <p:cNvSpPr txBox="1"/>
          <p:nvPr>
            <p:ph idx="3" type="subTitle"/>
          </p:nvPr>
        </p:nvSpPr>
        <p:spPr>
          <a:xfrm>
            <a:off x="2786550" y="3700726"/>
            <a:ext cx="3570900" cy="2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40"/>
          <p:cNvSpPr/>
          <p:nvPr/>
        </p:nvSpPr>
        <p:spPr>
          <a:xfrm rot="-1764980">
            <a:off x="7619877" y="3958952"/>
            <a:ext cx="2413645" cy="1384817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0"/>
          <p:cNvSpPr/>
          <p:nvPr/>
        </p:nvSpPr>
        <p:spPr>
          <a:xfrm rot="4860030">
            <a:off x="-56709" y="3318197"/>
            <a:ext cx="2321232" cy="1990004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0"/>
          <p:cNvSpPr/>
          <p:nvPr/>
        </p:nvSpPr>
        <p:spPr>
          <a:xfrm rot="-5076067">
            <a:off x="-788894" y="-607484"/>
            <a:ext cx="1591105" cy="1522851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0"/>
          <p:cNvSpPr/>
          <p:nvPr/>
        </p:nvSpPr>
        <p:spPr>
          <a:xfrm rot="5030858">
            <a:off x="-1506202" y="1519760"/>
            <a:ext cx="6807800" cy="5407859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5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1"/>
          <p:cNvSpPr/>
          <p:nvPr/>
        </p:nvSpPr>
        <p:spPr>
          <a:xfrm rot="-768228">
            <a:off x="-1120600" y="-149335"/>
            <a:ext cx="4356890" cy="3900280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1"/>
          <p:cNvSpPr txBox="1"/>
          <p:nvPr>
            <p:ph type="title"/>
          </p:nvPr>
        </p:nvSpPr>
        <p:spPr>
          <a:xfrm>
            <a:off x="1069223" y="1414500"/>
            <a:ext cx="20358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3" name="Google Shape;443;p41"/>
          <p:cNvSpPr txBox="1"/>
          <p:nvPr>
            <p:ph idx="1" type="subTitle"/>
          </p:nvPr>
        </p:nvSpPr>
        <p:spPr>
          <a:xfrm>
            <a:off x="1069213" y="2577294"/>
            <a:ext cx="2386200" cy="10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41"/>
          <p:cNvSpPr/>
          <p:nvPr/>
        </p:nvSpPr>
        <p:spPr>
          <a:xfrm rot="-356655">
            <a:off x="3949904" y="455992"/>
            <a:ext cx="6807804" cy="540786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1"/>
          <p:cNvSpPr/>
          <p:nvPr/>
        </p:nvSpPr>
        <p:spPr>
          <a:xfrm rot="-998917">
            <a:off x="6830735" y="1791981"/>
            <a:ext cx="5186694" cy="3745340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5_2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2"/>
          <p:cNvSpPr txBox="1"/>
          <p:nvPr>
            <p:ph type="title"/>
          </p:nvPr>
        </p:nvSpPr>
        <p:spPr>
          <a:xfrm>
            <a:off x="1069225" y="2633700"/>
            <a:ext cx="22074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8" name="Google Shape;448;p42"/>
          <p:cNvSpPr txBox="1"/>
          <p:nvPr>
            <p:ph idx="1" type="subTitle"/>
          </p:nvPr>
        </p:nvSpPr>
        <p:spPr>
          <a:xfrm>
            <a:off x="840625" y="3472800"/>
            <a:ext cx="2664600" cy="10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42"/>
          <p:cNvSpPr/>
          <p:nvPr/>
        </p:nvSpPr>
        <p:spPr>
          <a:xfrm rot="1030304">
            <a:off x="691297" y="-1454488"/>
            <a:ext cx="2963269" cy="2451009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2"/>
          <p:cNvSpPr/>
          <p:nvPr/>
        </p:nvSpPr>
        <p:spPr>
          <a:xfrm rot="10800000">
            <a:off x="-1760402" y="-676096"/>
            <a:ext cx="3869842" cy="2794285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2"/>
          <p:cNvSpPr/>
          <p:nvPr/>
        </p:nvSpPr>
        <p:spPr>
          <a:xfrm rot="-1047753">
            <a:off x="7205865" y="3432952"/>
            <a:ext cx="2963175" cy="1700354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2"/>
          <p:cNvSpPr/>
          <p:nvPr/>
        </p:nvSpPr>
        <p:spPr>
          <a:xfrm rot="-6300102">
            <a:off x="7128273" y="-356449"/>
            <a:ext cx="2513696" cy="2155005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5_1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3"/>
          <p:cNvSpPr/>
          <p:nvPr/>
        </p:nvSpPr>
        <p:spPr>
          <a:xfrm rot="6388679">
            <a:off x="5949343" y="290408"/>
            <a:ext cx="4670665" cy="3642002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3"/>
          <p:cNvSpPr txBox="1"/>
          <p:nvPr>
            <p:ph type="title"/>
          </p:nvPr>
        </p:nvSpPr>
        <p:spPr>
          <a:xfrm>
            <a:off x="6210300" y="1414500"/>
            <a:ext cx="1864500" cy="9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6" name="Google Shape;456;p43"/>
          <p:cNvSpPr txBox="1"/>
          <p:nvPr>
            <p:ph idx="1" type="subTitle"/>
          </p:nvPr>
        </p:nvSpPr>
        <p:spPr>
          <a:xfrm>
            <a:off x="5688588" y="2577294"/>
            <a:ext cx="2386200" cy="10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7" name="Google Shape;457;p43"/>
          <p:cNvSpPr/>
          <p:nvPr/>
        </p:nvSpPr>
        <p:spPr>
          <a:xfrm flipH="1" rot="10110706">
            <a:off x="-449403" y="2370694"/>
            <a:ext cx="4830496" cy="4762459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3"/>
          <p:cNvSpPr/>
          <p:nvPr/>
        </p:nvSpPr>
        <p:spPr>
          <a:xfrm flipH="1" rot="-9558160">
            <a:off x="-1160634" y="959262"/>
            <a:ext cx="6252960" cy="4515801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3"/>
          <p:cNvSpPr/>
          <p:nvPr/>
        </p:nvSpPr>
        <p:spPr>
          <a:xfrm rot="10800000">
            <a:off x="-57148" y="-142765"/>
            <a:ext cx="2413507" cy="1384738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_1_1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4"/>
          <p:cNvSpPr/>
          <p:nvPr/>
        </p:nvSpPr>
        <p:spPr>
          <a:xfrm rot="-6273318">
            <a:off x="-807590" y="299218"/>
            <a:ext cx="6807805" cy="540786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4"/>
          <p:cNvSpPr/>
          <p:nvPr/>
        </p:nvSpPr>
        <p:spPr>
          <a:xfrm rot="-1682655">
            <a:off x="-383294" y="-149562"/>
            <a:ext cx="1460998" cy="1398326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4"/>
          <p:cNvSpPr/>
          <p:nvPr/>
        </p:nvSpPr>
        <p:spPr>
          <a:xfrm rot="-6300005">
            <a:off x="-47873" y="2546739"/>
            <a:ext cx="3326664" cy="2851966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4"/>
          <p:cNvSpPr/>
          <p:nvPr/>
        </p:nvSpPr>
        <p:spPr>
          <a:xfrm rot="-5400000">
            <a:off x="5014166" y="-936977"/>
            <a:ext cx="4830673" cy="4762506"/>
          </a:xfrm>
          <a:custGeom>
            <a:rect b="b" l="l" r="r" t="t"/>
            <a:pathLst>
              <a:path extrusionOk="0" h="59838" w="82866">
                <a:moveTo>
                  <a:pt x="51210" y="1"/>
                </a:moveTo>
                <a:cubicBezTo>
                  <a:pt x="48271" y="1"/>
                  <a:pt x="45233" y="1001"/>
                  <a:pt x="40973" y="3222"/>
                </a:cubicBezTo>
                <a:cubicBezTo>
                  <a:pt x="32268" y="7742"/>
                  <a:pt x="33816" y="15945"/>
                  <a:pt x="20466" y="21134"/>
                </a:cubicBezTo>
                <a:cubicBezTo>
                  <a:pt x="17327" y="22390"/>
                  <a:pt x="14439" y="24106"/>
                  <a:pt x="11886" y="26282"/>
                </a:cubicBezTo>
                <a:cubicBezTo>
                  <a:pt x="6697" y="30551"/>
                  <a:pt x="2846" y="36243"/>
                  <a:pt x="796" y="42604"/>
                </a:cubicBezTo>
                <a:cubicBezTo>
                  <a:pt x="628" y="43023"/>
                  <a:pt x="670" y="43441"/>
                  <a:pt x="879" y="43776"/>
                </a:cubicBezTo>
                <a:cubicBezTo>
                  <a:pt x="0" y="48087"/>
                  <a:pt x="754" y="52481"/>
                  <a:pt x="4395" y="55704"/>
                </a:cubicBezTo>
                <a:cubicBezTo>
                  <a:pt x="7730" y="58655"/>
                  <a:pt x="12065" y="59838"/>
                  <a:pt x="16415" y="59838"/>
                </a:cubicBezTo>
                <a:cubicBezTo>
                  <a:pt x="18233" y="59838"/>
                  <a:pt x="20053" y="59631"/>
                  <a:pt x="21805" y="59261"/>
                </a:cubicBezTo>
                <a:cubicBezTo>
                  <a:pt x="29171" y="57671"/>
                  <a:pt x="35490" y="53109"/>
                  <a:pt x="41684" y="49007"/>
                </a:cubicBezTo>
                <a:cubicBezTo>
                  <a:pt x="47878" y="44948"/>
                  <a:pt x="54323" y="41139"/>
                  <a:pt x="59973" y="36368"/>
                </a:cubicBezTo>
                <a:cubicBezTo>
                  <a:pt x="67465" y="30091"/>
                  <a:pt x="82866" y="13350"/>
                  <a:pt x="67925" y="6193"/>
                </a:cubicBezTo>
                <a:cubicBezTo>
                  <a:pt x="59938" y="2326"/>
                  <a:pt x="55691" y="1"/>
                  <a:pt x="5121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4"/>
          <p:cNvSpPr txBox="1"/>
          <p:nvPr>
            <p:ph type="title"/>
          </p:nvPr>
        </p:nvSpPr>
        <p:spPr>
          <a:xfrm>
            <a:off x="2806475" y="1514725"/>
            <a:ext cx="3531000" cy="9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6" name="Google Shape;466;p44"/>
          <p:cNvSpPr txBox="1"/>
          <p:nvPr>
            <p:ph idx="1" type="subTitle"/>
          </p:nvPr>
        </p:nvSpPr>
        <p:spPr>
          <a:xfrm>
            <a:off x="2475825" y="2696575"/>
            <a:ext cx="41922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7" name="Google Shape;467;p44"/>
          <p:cNvSpPr/>
          <p:nvPr/>
        </p:nvSpPr>
        <p:spPr>
          <a:xfrm rot="5006300">
            <a:off x="-551238" y="2658739"/>
            <a:ext cx="4000150" cy="3308527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8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5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0" name="Google Shape;470;p45"/>
          <p:cNvSpPr txBox="1"/>
          <p:nvPr>
            <p:ph idx="1" type="subTitle"/>
          </p:nvPr>
        </p:nvSpPr>
        <p:spPr>
          <a:xfrm>
            <a:off x="714275" y="1028700"/>
            <a:ext cx="7715400" cy="3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1" name="Google Shape;471;p45"/>
          <p:cNvSpPr/>
          <p:nvPr/>
        </p:nvSpPr>
        <p:spPr>
          <a:xfrm rot="-891691">
            <a:off x="5179466" y="1478143"/>
            <a:ext cx="5040712" cy="4004151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5"/>
          <p:cNvSpPr/>
          <p:nvPr/>
        </p:nvSpPr>
        <p:spPr>
          <a:xfrm rot="5400000">
            <a:off x="7329461" y="514438"/>
            <a:ext cx="2413701" cy="1384850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8_1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6"/>
          <p:cNvSpPr/>
          <p:nvPr/>
        </p:nvSpPr>
        <p:spPr>
          <a:xfrm rot="9442166">
            <a:off x="4417872" y="2430214"/>
            <a:ext cx="4000107" cy="3308471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6"/>
          <p:cNvSpPr/>
          <p:nvPr/>
        </p:nvSpPr>
        <p:spPr>
          <a:xfrm rot="-276306">
            <a:off x="-944726" y="-694683"/>
            <a:ext cx="6884592" cy="4667605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6"/>
          <p:cNvSpPr txBox="1"/>
          <p:nvPr>
            <p:ph type="title"/>
          </p:nvPr>
        </p:nvSpPr>
        <p:spPr>
          <a:xfrm>
            <a:off x="942900" y="726300"/>
            <a:ext cx="3648300" cy="13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8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7" name="Google Shape;477;p46"/>
          <p:cNvSpPr txBox="1"/>
          <p:nvPr>
            <p:ph idx="1" type="subTitle"/>
          </p:nvPr>
        </p:nvSpPr>
        <p:spPr>
          <a:xfrm>
            <a:off x="942900" y="2068800"/>
            <a:ext cx="46635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8" name="Google Shape;478;p46"/>
          <p:cNvSpPr/>
          <p:nvPr/>
        </p:nvSpPr>
        <p:spPr>
          <a:xfrm rot="-1526205">
            <a:off x="5305308" y="503127"/>
            <a:ext cx="6807873" cy="5407918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6"/>
          <p:cNvSpPr/>
          <p:nvPr/>
        </p:nvSpPr>
        <p:spPr>
          <a:xfrm rot="-5851861">
            <a:off x="-915584" y="3397745"/>
            <a:ext cx="3259751" cy="2794602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6"/>
          <p:cNvSpPr/>
          <p:nvPr/>
        </p:nvSpPr>
        <p:spPr>
          <a:xfrm rot="3726705">
            <a:off x="6697838" y="-216193"/>
            <a:ext cx="3463722" cy="1987392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4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7"/>
          <p:cNvSpPr/>
          <p:nvPr/>
        </p:nvSpPr>
        <p:spPr>
          <a:xfrm rot="-6410965">
            <a:off x="-1170806" y="736946"/>
            <a:ext cx="6807800" cy="5407859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3" name="Google Shape;483;p47"/>
          <p:cNvGrpSpPr/>
          <p:nvPr/>
        </p:nvGrpSpPr>
        <p:grpSpPr>
          <a:xfrm>
            <a:off x="4205700" y="-395646"/>
            <a:ext cx="5889967" cy="5925070"/>
            <a:chOff x="4205700" y="-395646"/>
            <a:chExt cx="5889967" cy="5925070"/>
          </a:xfrm>
        </p:grpSpPr>
        <p:sp>
          <p:nvSpPr>
            <p:cNvPr id="484" name="Google Shape;484;p47"/>
            <p:cNvSpPr/>
            <p:nvPr/>
          </p:nvSpPr>
          <p:spPr>
            <a:xfrm>
              <a:off x="7086600" y="-19050"/>
              <a:ext cx="2114700" cy="5143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7"/>
            <p:cNvSpPr/>
            <p:nvPr/>
          </p:nvSpPr>
          <p:spPr>
            <a:xfrm flipH="1" rot="-10523676">
              <a:off x="4417718" y="-185084"/>
              <a:ext cx="5465931" cy="5503946"/>
            </a:xfrm>
            <a:custGeom>
              <a:rect b="b" l="l" r="r" t="t"/>
              <a:pathLst>
                <a:path extrusionOk="0" h="72795" w="82071">
                  <a:moveTo>
                    <a:pt x="34596" y="1"/>
                  </a:moveTo>
                  <a:cubicBezTo>
                    <a:pt x="10896" y="1"/>
                    <a:pt x="1" y="14348"/>
                    <a:pt x="1" y="34124"/>
                  </a:cubicBezTo>
                  <a:cubicBezTo>
                    <a:pt x="1" y="55217"/>
                    <a:pt x="17829" y="72795"/>
                    <a:pt x="38880" y="72795"/>
                  </a:cubicBezTo>
                  <a:cubicBezTo>
                    <a:pt x="59973" y="72795"/>
                    <a:pt x="82071" y="71790"/>
                    <a:pt x="82071" y="50697"/>
                  </a:cubicBezTo>
                  <a:cubicBezTo>
                    <a:pt x="82071" y="29646"/>
                    <a:pt x="71022" y="2526"/>
                    <a:pt x="39341" y="182"/>
                  </a:cubicBezTo>
                  <a:cubicBezTo>
                    <a:pt x="37706" y="61"/>
                    <a:pt x="36124" y="1"/>
                    <a:pt x="34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6" name="Google Shape;486;p47"/>
          <p:cNvSpPr/>
          <p:nvPr/>
        </p:nvSpPr>
        <p:spPr>
          <a:xfrm rot="4954971">
            <a:off x="-921479" y="2857372"/>
            <a:ext cx="4512762" cy="3732537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7"/>
          <p:cNvSpPr/>
          <p:nvPr/>
        </p:nvSpPr>
        <p:spPr>
          <a:xfrm rot="-6722174">
            <a:off x="-277462" y="3697611"/>
            <a:ext cx="2413498" cy="1384733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7"/>
          <p:cNvSpPr txBox="1"/>
          <p:nvPr>
            <p:ph type="title"/>
          </p:nvPr>
        </p:nvSpPr>
        <p:spPr>
          <a:xfrm>
            <a:off x="4571997" y="587725"/>
            <a:ext cx="3857700" cy="9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89" name="Google Shape;489;p47"/>
          <p:cNvSpPr txBox="1"/>
          <p:nvPr>
            <p:ph idx="1" type="subTitle"/>
          </p:nvPr>
        </p:nvSpPr>
        <p:spPr>
          <a:xfrm>
            <a:off x="4572075" y="1636218"/>
            <a:ext cx="3857700" cy="13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0" name="Google Shape;490;p47"/>
          <p:cNvSpPr txBox="1"/>
          <p:nvPr/>
        </p:nvSpPr>
        <p:spPr>
          <a:xfrm>
            <a:off x="5174050" y="3122125"/>
            <a:ext cx="32187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rPr>
              <a:t>CREDITS: This presentation template was created by </a:t>
            </a:r>
            <a:r>
              <a:rPr b="1" lang="en" sz="1200">
                <a:solidFill>
                  <a:schemeClr val="accent3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rPr>
              <a:t>, including icons by </a:t>
            </a:r>
            <a:r>
              <a:rPr b="1" lang="en" sz="1200">
                <a:solidFill>
                  <a:schemeClr val="accent3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rPr>
              <a:t> and infographics &amp; images by </a:t>
            </a:r>
            <a:r>
              <a:rPr b="1" lang="en" sz="1200">
                <a:solidFill>
                  <a:schemeClr val="accent3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accent3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6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9"/>
          <p:cNvSpPr/>
          <p:nvPr/>
        </p:nvSpPr>
        <p:spPr>
          <a:xfrm rot="-5400000">
            <a:off x="3248800" y="-132152"/>
            <a:ext cx="6807742" cy="5407813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9"/>
          <p:cNvSpPr/>
          <p:nvPr/>
        </p:nvSpPr>
        <p:spPr>
          <a:xfrm rot="4954971">
            <a:off x="4031396" y="2247772"/>
            <a:ext cx="4512762" cy="3732537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49"/>
          <p:cNvSpPr/>
          <p:nvPr/>
        </p:nvSpPr>
        <p:spPr>
          <a:xfrm rot="-5400000">
            <a:off x="-292863" y="3119028"/>
            <a:ext cx="2321264" cy="1990031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49"/>
          <p:cNvSpPr/>
          <p:nvPr/>
        </p:nvSpPr>
        <p:spPr>
          <a:xfrm>
            <a:off x="8569369" y="172875"/>
            <a:ext cx="787204" cy="753435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6_1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0"/>
          <p:cNvSpPr/>
          <p:nvPr/>
        </p:nvSpPr>
        <p:spPr>
          <a:xfrm rot="-928921">
            <a:off x="2122187" y="-624817"/>
            <a:ext cx="4357078" cy="3900449"/>
          </a:xfrm>
          <a:custGeom>
            <a:rect b="b" l="l" r="r" t="t"/>
            <a:pathLst>
              <a:path extrusionOk="0" h="93926" w="104922">
                <a:moveTo>
                  <a:pt x="87299" y="1"/>
                </a:moveTo>
                <a:cubicBezTo>
                  <a:pt x="84060" y="1"/>
                  <a:pt x="80758" y="1074"/>
                  <a:pt x="77928" y="3179"/>
                </a:cubicBezTo>
                <a:cubicBezTo>
                  <a:pt x="69808" y="9248"/>
                  <a:pt x="66418" y="22138"/>
                  <a:pt x="56249" y="25235"/>
                </a:cubicBezTo>
                <a:cubicBezTo>
                  <a:pt x="55265" y="25544"/>
                  <a:pt x="54304" y="25646"/>
                  <a:pt x="53350" y="25646"/>
                </a:cubicBezTo>
                <a:cubicBezTo>
                  <a:pt x="51527" y="25646"/>
                  <a:pt x="49727" y="25276"/>
                  <a:pt x="47827" y="25276"/>
                </a:cubicBezTo>
                <a:cubicBezTo>
                  <a:pt x="47761" y="25276"/>
                  <a:pt x="47694" y="25276"/>
                  <a:pt x="47627" y="25277"/>
                </a:cubicBezTo>
                <a:cubicBezTo>
                  <a:pt x="45242" y="25403"/>
                  <a:pt x="42940" y="26240"/>
                  <a:pt x="41057" y="27746"/>
                </a:cubicBezTo>
                <a:cubicBezTo>
                  <a:pt x="36453" y="31094"/>
                  <a:pt x="32812" y="36116"/>
                  <a:pt x="29799" y="40846"/>
                </a:cubicBezTo>
                <a:cubicBezTo>
                  <a:pt x="29715" y="40929"/>
                  <a:pt x="29673" y="41055"/>
                  <a:pt x="29631" y="41139"/>
                </a:cubicBezTo>
                <a:cubicBezTo>
                  <a:pt x="23395" y="46077"/>
                  <a:pt x="17745" y="51727"/>
                  <a:pt x="12807" y="57963"/>
                </a:cubicBezTo>
                <a:cubicBezTo>
                  <a:pt x="7366" y="64910"/>
                  <a:pt x="1" y="74452"/>
                  <a:pt x="4186" y="83743"/>
                </a:cubicBezTo>
                <a:cubicBezTo>
                  <a:pt x="7489" y="91065"/>
                  <a:pt x="15115" y="93925"/>
                  <a:pt x="22622" y="93925"/>
                </a:cubicBezTo>
                <a:cubicBezTo>
                  <a:pt x="24340" y="93925"/>
                  <a:pt x="26053" y="93775"/>
                  <a:pt x="27706" y="93495"/>
                </a:cubicBezTo>
                <a:cubicBezTo>
                  <a:pt x="38420" y="91695"/>
                  <a:pt x="48004" y="85710"/>
                  <a:pt x="56876" y="79768"/>
                </a:cubicBezTo>
                <a:cubicBezTo>
                  <a:pt x="64912" y="74369"/>
                  <a:pt x="72738" y="68300"/>
                  <a:pt x="78765" y="60641"/>
                </a:cubicBezTo>
                <a:cubicBezTo>
                  <a:pt x="81694" y="56875"/>
                  <a:pt x="84121" y="52732"/>
                  <a:pt x="85921" y="48295"/>
                </a:cubicBezTo>
                <a:cubicBezTo>
                  <a:pt x="88181" y="42855"/>
                  <a:pt x="90023" y="37372"/>
                  <a:pt x="93245" y="32392"/>
                </a:cubicBezTo>
                <a:cubicBezTo>
                  <a:pt x="98058" y="24900"/>
                  <a:pt x="104922" y="14940"/>
                  <a:pt x="98853" y="6109"/>
                </a:cubicBezTo>
                <a:cubicBezTo>
                  <a:pt x="96027" y="2002"/>
                  <a:pt x="91722" y="1"/>
                  <a:pt x="87299" y="1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50"/>
          <p:cNvSpPr/>
          <p:nvPr/>
        </p:nvSpPr>
        <p:spPr>
          <a:xfrm rot="9772828">
            <a:off x="7239597" y="3280594"/>
            <a:ext cx="3201185" cy="2647695"/>
          </a:xfrm>
          <a:custGeom>
            <a:rect b="b" l="l" r="r" t="t"/>
            <a:pathLst>
              <a:path extrusionOk="0" h="42268" w="51102">
                <a:moveTo>
                  <a:pt x="40229" y="1"/>
                </a:moveTo>
                <a:cubicBezTo>
                  <a:pt x="33182" y="1"/>
                  <a:pt x="26838" y="6532"/>
                  <a:pt x="22600" y="11845"/>
                </a:cubicBezTo>
                <a:cubicBezTo>
                  <a:pt x="20968" y="13938"/>
                  <a:pt x="19210" y="15905"/>
                  <a:pt x="17327" y="17746"/>
                </a:cubicBezTo>
                <a:cubicBezTo>
                  <a:pt x="15235" y="19713"/>
                  <a:pt x="12765" y="21178"/>
                  <a:pt x="10380" y="22768"/>
                </a:cubicBezTo>
                <a:cubicBezTo>
                  <a:pt x="6488" y="25363"/>
                  <a:pt x="2093" y="28586"/>
                  <a:pt x="963" y="33357"/>
                </a:cubicBezTo>
                <a:cubicBezTo>
                  <a:pt x="1" y="37416"/>
                  <a:pt x="2261" y="41643"/>
                  <a:pt x="6530" y="42187"/>
                </a:cubicBezTo>
                <a:cubicBezTo>
                  <a:pt x="6947" y="42242"/>
                  <a:pt x="7362" y="42268"/>
                  <a:pt x="7777" y="42268"/>
                </a:cubicBezTo>
                <a:cubicBezTo>
                  <a:pt x="12101" y="42268"/>
                  <a:pt x="16255" y="39459"/>
                  <a:pt x="19922" y="37626"/>
                </a:cubicBezTo>
                <a:cubicBezTo>
                  <a:pt x="22433" y="36328"/>
                  <a:pt x="24944" y="35407"/>
                  <a:pt x="27790" y="35282"/>
                </a:cubicBezTo>
                <a:cubicBezTo>
                  <a:pt x="30510" y="35156"/>
                  <a:pt x="33272" y="35449"/>
                  <a:pt x="35909" y="34570"/>
                </a:cubicBezTo>
                <a:cubicBezTo>
                  <a:pt x="39969" y="33273"/>
                  <a:pt x="43066" y="30176"/>
                  <a:pt x="45409" y="26744"/>
                </a:cubicBezTo>
                <a:cubicBezTo>
                  <a:pt x="48339" y="22350"/>
                  <a:pt x="51101" y="16658"/>
                  <a:pt x="51101" y="11301"/>
                </a:cubicBezTo>
                <a:cubicBezTo>
                  <a:pt x="51101" y="7869"/>
                  <a:pt x="49594" y="4437"/>
                  <a:pt x="46958" y="2429"/>
                </a:cubicBezTo>
                <a:cubicBezTo>
                  <a:pt x="46832" y="2136"/>
                  <a:pt x="46623" y="1926"/>
                  <a:pt x="46372" y="1759"/>
                </a:cubicBezTo>
                <a:cubicBezTo>
                  <a:pt x="44289" y="528"/>
                  <a:pt x="42231" y="1"/>
                  <a:pt x="40229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0"/>
          <p:cNvSpPr/>
          <p:nvPr/>
        </p:nvSpPr>
        <p:spPr>
          <a:xfrm rot="-891676">
            <a:off x="-1488054" y="-779896"/>
            <a:ext cx="6807831" cy="5407884"/>
          </a:xfrm>
          <a:custGeom>
            <a:rect b="b" l="l" r="r" t="t"/>
            <a:pathLst>
              <a:path extrusionOk="0" h="43651" w="54951">
                <a:moveTo>
                  <a:pt x="41232" y="0"/>
                </a:moveTo>
                <a:cubicBezTo>
                  <a:pt x="38979" y="0"/>
                  <a:pt x="36690" y="517"/>
                  <a:pt x="34527" y="1443"/>
                </a:cubicBezTo>
                <a:cubicBezTo>
                  <a:pt x="32058" y="2573"/>
                  <a:pt x="29756" y="4038"/>
                  <a:pt x="27748" y="5796"/>
                </a:cubicBezTo>
                <a:cubicBezTo>
                  <a:pt x="25069" y="8098"/>
                  <a:pt x="22935" y="10985"/>
                  <a:pt x="20005" y="12952"/>
                </a:cubicBezTo>
                <a:cubicBezTo>
                  <a:pt x="15318" y="16133"/>
                  <a:pt x="9333" y="16803"/>
                  <a:pt x="4939" y="20528"/>
                </a:cubicBezTo>
                <a:cubicBezTo>
                  <a:pt x="1298" y="23583"/>
                  <a:pt x="0" y="28647"/>
                  <a:pt x="1758" y="33041"/>
                </a:cubicBezTo>
                <a:cubicBezTo>
                  <a:pt x="1800" y="34004"/>
                  <a:pt x="2009" y="34924"/>
                  <a:pt x="2260" y="35803"/>
                </a:cubicBezTo>
                <a:cubicBezTo>
                  <a:pt x="3767" y="40574"/>
                  <a:pt x="8078" y="43211"/>
                  <a:pt x="12890" y="43588"/>
                </a:cubicBezTo>
                <a:cubicBezTo>
                  <a:pt x="13416" y="43631"/>
                  <a:pt x="13943" y="43651"/>
                  <a:pt x="14471" y="43651"/>
                </a:cubicBezTo>
                <a:cubicBezTo>
                  <a:pt x="19617" y="43651"/>
                  <a:pt x="24837" y="41715"/>
                  <a:pt x="29505" y="39779"/>
                </a:cubicBezTo>
                <a:cubicBezTo>
                  <a:pt x="34569" y="37687"/>
                  <a:pt x="39591" y="35008"/>
                  <a:pt x="43191" y="30781"/>
                </a:cubicBezTo>
                <a:cubicBezTo>
                  <a:pt x="44865" y="28730"/>
                  <a:pt x="46246" y="26470"/>
                  <a:pt x="47334" y="24085"/>
                </a:cubicBezTo>
                <a:cubicBezTo>
                  <a:pt x="48799" y="21155"/>
                  <a:pt x="51017" y="18686"/>
                  <a:pt x="52524" y="15757"/>
                </a:cubicBezTo>
                <a:cubicBezTo>
                  <a:pt x="54951" y="11153"/>
                  <a:pt x="53486" y="6089"/>
                  <a:pt x="49510" y="2866"/>
                </a:cubicBezTo>
                <a:cubicBezTo>
                  <a:pt x="47048" y="877"/>
                  <a:pt x="44169" y="0"/>
                  <a:pt x="41232" y="0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0"/>
          <p:cNvSpPr/>
          <p:nvPr/>
        </p:nvSpPr>
        <p:spPr>
          <a:xfrm rot="9726913">
            <a:off x="-492559" y="73675"/>
            <a:ext cx="2413700" cy="1384849"/>
          </a:xfrm>
          <a:custGeom>
            <a:rect b="b" l="l" r="r" t="t"/>
            <a:pathLst>
              <a:path extrusionOk="0" fill="none" h="44615" w="77761">
                <a:moveTo>
                  <a:pt x="0" y="41140"/>
                </a:moveTo>
                <a:cubicBezTo>
                  <a:pt x="0" y="41140"/>
                  <a:pt x="5650" y="28292"/>
                  <a:pt x="14481" y="31598"/>
                </a:cubicBezTo>
                <a:cubicBezTo>
                  <a:pt x="23353" y="34904"/>
                  <a:pt x="33523" y="44614"/>
                  <a:pt x="48213" y="24567"/>
                </a:cubicBezTo>
                <a:cubicBezTo>
                  <a:pt x="62945" y="4562"/>
                  <a:pt x="72361" y="335"/>
                  <a:pt x="77760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50"/>
          <p:cNvSpPr/>
          <p:nvPr/>
        </p:nvSpPr>
        <p:spPr>
          <a:xfrm rot="10263989">
            <a:off x="7061232" y="3116875"/>
            <a:ext cx="2321378" cy="1990129"/>
          </a:xfrm>
          <a:custGeom>
            <a:rect b="b" l="l" r="r" t="t"/>
            <a:pathLst>
              <a:path extrusionOk="0" fill="none" h="64117" w="74789">
                <a:moveTo>
                  <a:pt x="1" y="64117"/>
                </a:moveTo>
                <a:cubicBezTo>
                  <a:pt x="1" y="64117"/>
                  <a:pt x="16867" y="61815"/>
                  <a:pt x="29632" y="51059"/>
                </a:cubicBezTo>
                <a:cubicBezTo>
                  <a:pt x="42396" y="40303"/>
                  <a:pt x="46456" y="16490"/>
                  <a:pt x="55789" y="19377"/>
                </a:cubicBezTo>
                <a:cubicBezTo>
                  <a:pt x="65080" y="22265"/>
                  <a:pt x="67465" y="18331"/>
                  <a:pt x="74789" y="0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4300" y="549600"/>
            <a:ext cx="77154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Palanquin Dark"/>
              <a:buNone/>
              <a:defRPr sz="3000">
                <a:solidFill>
                  <a:schemeClr val="accent3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4300" y="1152475"/>
            <a:ext cx="7715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bin"/>
              <a:buChar char="●"/>
              <a:defRPr sz="1800"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○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■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●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○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■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●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○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abin"/>
              <a:buChar char="■"/>
              <a:defRPr>
                <a:solidFill>
                  <a:schemeClr val="accent3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image" Target="../media/image9.png"/><Relationship Id="rId7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3.png"/><Relationship Id="rId7" Type="http://schemas.openxmlformats.org/officeDocument/2006/relationships/image" Target="../media/image15.png"/><Relationship Id="rId8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7.png"/><Relationship Id="rId7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drive.google.com/file/d/1F_6BFAo0NJLpStUeR-A6aSRsy8qkPFdu/view" TargetMode="External"/><Relationship Id="rId4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1"/>
          <p:cNvSpPr/>
          <p:nvPr/>
        </p:nvSpPr>
        <p:spPr>
          <a:xfrm flipH="1" rot="-10523714">
            <a:off x="1400566" y="927378"/>
            <a:ext cx="6335608" cy="3288745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1"/>
          <p:cNvSpPr txBox="1"/>
          <p:nvPr>
            <p:ph type="ctrTitle"/>
          </p:nvPr>
        </p:nvSpPr>
        <p:spPr>
          <a:xfrm>
            <a:off x="1503000" y="1438850"/>
            <a:ext cx="6138000" cy="170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Assignment 8: High-Fi Prototype</a:t>
            </a:r>
            <a:endParaRPr/>
          </a:p>
        </p:txBody>
      </p:sp>
      <p:sp>
        <p:nvSpPr>
          <p:cNvPr id="509" name="Google Shape;509;p51"/>
          <p:cNvSpPr txBox="1"/>
          <p:nvPr>
            <p:ph idx="1" type="subTitle"/>
          </p:nvPr>
        </p:nvSpPr>
        <p:spPr>
          <a:xfrm>
            <a:off x="1927800" y="3143150"/>
            <a:ext cx="5288400" cy="6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Team kith&amp;kin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Haven Whitney, Esi Donkor, Tenzin Dolkar</a:t>
            </a:r>
            <a:endParaRPr/>
          </a:p>
        </p:txBody>
      </p:sp>
      <p:sp>
        <p:nvSpPr>
          <p:cNvPr id="510" name="Google Shape;510;p51"/>
          <p:cNvSpPr/>
          <p:nvPr/>
        </p:nvSpPr>
        <p:spPr>
          <a:xfrm>
            <a:off x="5303875" y="497980"/>
            <a:ext cx="1249169" cy="779146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51"/>
          <p:cNvSpPr/>
          <p:nvPr/>
        </p:nvSpPr>
        <p:spPr>
          <a:xfrm rot="2468524">
            <a:off x="1008058" y="2932724"/>
            <a:ext cx="1028556" cy="779115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51"/>
          <p:cNvSpPr/>
          <p:nvPr/>
        </p:nvSpPr>
        <p:spPr>
          <a:xfrm>
            <a:off x="5545725" y="262755"/>
            <a:ext cx="1249169" cy="779146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2"/>
          <p:cNvSpPr/>
          <p:nvPr/>
        </p:nvSpPr>
        <p:spPr>
          <a:xfrm flipH="1" rot="-10523708">
            <a:off x="1723598" y="1058964"/>
            <a:ext cx="5681238" cy="3094478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52"/>
          <p:cNvSpPr/>
          <p:nvPr/>
        </p:nvSpPr>
        <p:spPr>
          <a:xfrm rot="-1347738">
            <a:off x="1382354" y="1474167"/>
            <a:ext cx="1249194" cy="779161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52"/>
          <p:cNvSpPr/>
          <p:nvPr/>
        </p:nvSpPr>
        <p:spPr>
          <a:xfrm rot="2468524">
            <a:off x="5275258" y="3594974"/>
            <a:ext cx="1028556" cy="779115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52"/>
          <p:cNvSpPr txBox="1"/>
          <p:nvPr>
            <p:ph type="title"/>
          </p:nvPr>
        </p:nvSpPr>
        <p:spPr>
          <a:xfrm>
            <a:off x="2806475" y="1514725"/>
            <a:ext cx="3531000" cy="9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Problem</a:t>
            </a:r>
            <a:endParaRPr sz="4800"/>
          </a:p>
        </p:txBody>
      </p:sp>
      <p:sp>
        <p:nvSpPr>
          <p:cNvPr id="521" name="Google Shape;521;p52"/>
          <p:cNvSpPr txBox="1"/>
          <p:nvPr>
            <p:ph idx="1" type="subTitle"/>
          </p:nvPr>
        </p:nvSpPr>
        <p:spPr>
          <a:xfrm>
            <a:off x="2475900" y="2557375"/>
            <a:ext cx="41922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Parents face isolation and feel overwhelmed as they begin to raise children, leading to detrimental mental and physical health effects.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52"/>
          <p:cNvSpPr/>
          <p:nvPr/>
        </p:nvSpPr>
        <p:spPr>
          <a:xfrm rot="4995099">
            <a:off x="7114150" y="-144353"/>
            <a:ext cx="2107879" cy="1959193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2"/>
          <p:cNvSpPr/>
          <p:nvPr/>
        </p:nvSpPr>
        <p:spPr>
          <a:xfrm rot="2468560">
            <a:off x="5433307" y="3798714"/>
            <a:ext cx="1208155" cy="807853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3"/>
          <p:cNvSpPr/>
          <p:nvPr/>
        </p:nvSpPr>
        <p:spPr>
          <a:xfrm flipH="1" rot="-10523708">
            <a:off x="1723598" y="1058964"/>
            <a:ext cx="5681238" cy="3094478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53"/>
          <p:cNvSpPr/>
          <p:nvPr/>
        </p:nvSpPr>
        <p:spPr>
          <a:xfrm rot="-1347738">
            <a:off x="1382354" y="1474167"/>
            <a:ext cx="1249194" cy="779161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53"/>
          <p:cNvSpPr/>
          <p:nvPr/>
        </p:nvSpPr>
        <p:spPr>
          <a:xfrm rot="2468524">
            <a:off x="5275258" y="3594974"/>
            <a:ext cx="1028556" cy="779115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53"/>
          <p:cNvSpPr txBox="1"/>
          <p:nvPr>
            <p:ph type="title"/>
          </p:nvPr>
        </p:nvSpPr>
        <p:spPr>
          <a:xfrm>
            <a:off x="2806475" y="1514725"/>
            <a:ext cx="3531000" cy="9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Solution</a:t>
            </a:r>
            <a:endParaRPr sz="4800"/>
          </a:p>
        </p:txBody>
      </p:sp>
      <p:sp>
        <p:nvSpPr>
          <p:cNvPr id="532" name="Google Shape;532;p53"/>
          <p:cNvSpPr txBox="1"/>
          <p:nvPr>
            <p:ph idx="1" type="subTitle"/>
          </p:nvPr>
        </p:nvSpPr>
        <p:spPr>
          <a:xfrm>
            <a:off x="2475900" y="2557375"/>
            <a:ext cx="41922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Provide parents greater access to in person community: guidance, empathy, and shared experience improves parent and child health. 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3"/>
          <p:cNvSpPr/>
          <p:nvPr/>
        </p:nvSpPr>
        <p:spPr>
          <a:xfrm rot="4995099">
            <a:off x="7114150" y="-144353"/>
            <a:ext cx="2107879" cy="1959193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3"/>
          <p:cNvSpPr/>
          <p:nvPr/>
        </p:nvSpPr>
        <p:spPr>
          <a:xfrm rot="2468560">
            <a:off x="5433307" y="3798714"/>
            <a:ext cx="1208155" cy="807853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4"/>
          <p:cNvSpPr/>
          <p:nvPr/>
        </p:nvSpPr>
        <p:spPr>
          <a:xfrm rot="2370266">
            <a:off x="749050" y="3607513"/>
            <a:ext cx="1369585" cy="900464"/>
          </a:xfrm>
          <a:custGeom>
            <a:rect b="b" l="l" r="r" t="t"/>
            <a:pathLst>
              <a:path extrusionOk="0" h="25905" w="32686">
                <a:moveTo>
                  <a:pt x="21329" y="0"/>
                </a:moveTo>
                <a:cubicBezTo>
                  <a:pt x="19366" y="0"/>
                  <a:pt x="17336" y="548"/>
                  <a:pt x="15527" y="1166"/>
                </a:cubicBezTo>
                <a:cubicBezTo>
                  <a:pt x="11384" y="2547"/>
                  <a:pt x="7324" y="4723"/>
                  <a:pt x="4143" y="7737"/>
                </a:cubicBezTo>
                <a:cubicBezTo>
                  <a:pt x="1758" y="9997"/>
                  <a:pt x="0" y="13052"/>
                  <a:pt x="544" y="16442"/>
                </a:cubicBezTo>
                <a:cubicBezTo>
                  <a:pt x="963" y="18576"/>
                  <a:pt x="2051" y="20543"/>
                  <a:pt x="3641" y="22050"/>
                </a:cubicBezTo>
                <a:cubicBezTo>
                  <a:pt x="3683" y="22133"/>
                  <a:pt x="3767" y="22259"/>
                  <a:pt x="3850" y="22343"/>
                </a:cubicBezTo>
                <a:cubicBezTo>
                  <a:pt x="6010" y="24865"/>
                  <a:pt x="8762" y="25904"/>
                  <a:pt x="11596" y="25904"/>
                </a:cubicBezTo>
                <a:cubicBezTo>
                  <a:pt x="15627" y="25904"/>
                  <a:pt x="19825" y="23802"/>
                  <a:pt x="22725" y="20878"/>
                </a:cubicBezTo>
                <a:cubicBezTo>
                  <a:pt x="27329" y="16316"/>
                  <a:pt x="32686" y="7151"/>
                  <a:pt x="26241" y="1668"/>
                </a:cubicBezTo>
                <a:cubicBezTo>
                  <a:pt x="24796" y="441"/>
                  <a:pt x="23089" y="0"/>
                  <a:pt x="213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54"/>
          <p:cNvSpPr/>
          <p:nvPr/>
        </p:nvSpPr>
        <p:spPr>
          <a:xfrm rot="1074795">
            <a:off x="1424698" y="3477648"/>
            <a:ext cx="1509823" cy="813897"/>
          </a:xfrm>
          <a:custGeom>
            <a:rect b="b" l="l" r="r" t="t"/>
            <a:pathLst>
              <a:path extrusionOk="0" h="25905" w="32686">
                <a:moveTo>
                  <a:pt x="21329" y="0"/>
                </a:moveTo>
                <a:cubicBezTo>
                  <a:pt x="19366" y="0"/>
                  <a:pt x="17336" y="548"/>
                  <a:pt x="15527" y="1166"/>
                </a:cubicBezTo>
                <a:cubicBezTo>
                  <a:pt x="11384" y="2547"/>
                  <a:pt x="7324" y="4723"/>
                  <a:pt x="4143" y="7737"/>
                </a:cubicBezTo>
                <a:cubicBezTo>
                  <a:pt x="1758" y="9997"/>
                  <a:pt x="0" y="13052"/>
                  <a:pt x="544" y="16442"/>
                </a:cubicBezTo>
                <a:cubicBezTo>
                  <a:pt x="963" y="18576"/>
                  <a:pt x="2051" y="20543"/>
                  <a:pt x="3641" y="22050"/>
                </a:cubicBezTo>
                <a:cubicBezTo>
                  <a:pt x="3683" y="22133"/>
                  <a:pt x="3767" y="22259"/>
                  <a:pt x="3850" y="22343"/>
                </a:cubicBezTo>
                <a:cubicBezTo>
                  <a:pt x="6010" y="24865"/>
                  <a:pt x="8762" y="25904"/>
                  <a:pt x="11596" y="25904"/>
                </a:cubicBezTo>
                <a:cubicBezTo>
                  <a:pt x="15627" y="25904"/>
                  <a:pt x="19825" y="23802"/>
                  <a:pt x="22725" y="20878"/>
                </a:cubicBezTo>
                <a:cubicBezTo>
                  <a:pt x="27329" y="16316"/>
                  <a:pt x="32686" y="7151"/>
                  <a:pt x="26241" y="1668"/>
                </a:cubicBezTo>
                <a:cubicBezTo>
                  <a:pt x="24796" y="441"/>
                  <a:pt x="23089" y="0"/>
                  <a:pt x="21329" y="0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54"/>
          <p:cNvSpPr txBox="1"/>
          <p:nvPr>
            <p:ph type="title"/>
          </p:nvPr>
        </p:nvSpPr>
        <p:spPr>
          <a:xfrm>
            <a:off x="942900" y="528475"/>
            <a:ext cx="3648300" cy="13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Value Proposition</a:t>
            </a:r>
            <a:endParaRPr sz="4800"/>
          </a:p>
        </p:txBody>
      </p:sp>
      <p:sp>
        <p:nvSpPr>
          <p:cNvPr id="542" name="Google Shape;542;p54"/>
          <p:cNvSpPr txBox="1"/>
          <p:nvPr>
            <p:ph idx="1" type="subTitle"/>
          </p:nvPr>
        </p:nvSpPr>
        <p:spPr>
          <a:xfrm>
            <a:off x="942900" y="2068800"/>
            <a:ext cx="4663500" cy="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help parents find community and resources by connecting them to local events and other parents.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5"/>
          <p:cNvSpPr/>
          <p:nvPr/>
        </p:nvSpPr>
        <p:spPr>
          <a:xfrm>
            <a:off x="984862" y="3293169"/>
            <a:ext cx="878171" cy="755020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48" name="Google Shape;548;p55"/>
          <p:cNvSpPr/>
          <p:nvPr/>
        </p:nvSpPr>
        <p:spPr>
          <a:xfrm>
            <a:off x="4813924" y="1677225"/>
            <a:ext cx="878171" cy="755020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49" name="Google Shape;549;p55"/>
          <p:cNvSpPr/>
          <p:nvPr/>
        </p:nvSpPr>
        <p:spPr>
          <a:xfrm>
            <a:off x="4813924" y="3293169"/>
            <a:ext cx="878171" cy="755020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50" name="Google Shape;550;p55"/>
          <p:cNvSpPr/>
          <p:nvPr/>
        </p:nvSpPr>
        <p:spPr>
          <a:xfrm>
            <a:off x="984862" y="1677225"/>
            <a:ext cx="878171" cy="755020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51" name="Google Shape;551;p55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552" name="Google Shape;552;p55"/>
          <p:cNvSpPr txBox="1"/>
          <p:nvPr>
            <p:ph idx="2" type="title"/>
          </p:nvPr>
        </p:nvSpPr>
        <p:spPr>
          <a:xfrm>
            <a:off x="1996388" y="1517850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</a:t>
            </a:r>
            <a:endParaRPr/>
          </a:p>
        </p:txBody>
      </p:sp>
      <p:sp>
        <p:nvSpPr>
          <p:cNvPr id="553" name="Google Shape;553;p55"/>
          <p:cNvSpPr txBox="1"/>
          <p:nvPr>
            <p:ph idx="3" type="title"/>
          </p:nvPr>
        </p:nvSpPr>
        <p:spPr>
          <a:xfrm>
            <a:off x="984912" y="1705700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54" name="Google Shape;554;p55"/>
          <p:cNvSpPr txBox="1"/>
          <p:nvPr>
            <p:ph idx="7" type="title"/>
          </p:nvPr>
        </p:nvSpPr>
        <p:spPr>
          <a:xfrm>
            <a:off x="1996388" y="3134625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Implementation Status</a:t>
            </a:r>
            <a:endParaRPr/>
          </a:p>
        </p:txBody>
      </p:sp>
      <p:sp>
        <p:nvSpPr>
          <p:cNvPr id="555" name="Google Shape;555;p55"/>
          <p:cNvSpPr txBox="1"/>
          <p:nvPr>
            <p:ph idx="9" type="title"/>
          </p:nvPr>
        </p:nvSpPr>
        <p:spPr>
          <a:xfrm>
            <a:off x="984912" y="3322475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56" name="Google Shape;556;p55"/>
          <p:cNvSpPr txBox="1"/>
          <p:nvPr>
            <p:ph idx="13" type="title"/>
          </p:nvPr>
        </p:nvSpPr>
        <p:spPr>
          <a:xfrm>
            <a:off x="5825438" y="3436688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Prototype Demo</a:t>
            </a:r>
            <a:endParaRPr/>
          </a:p>
        </p:txBody>
      </p:sp>
      <p:sp>
        <p:nvSpPr>
          <p:cNvPr id="557" name="Google Shape;557;p55"/>
          <p:cNvSpPr txBox="1"/>
          <p:nvPr>
            <p:ph idx="15" type="title"/>
          </p:nvPr>
        </p:nvSpPr>
        <p:spPr>
          <a:xfrm>
            <a:off x="4813962" y="3322475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58" name="Google Shape;558;p55"/>
          <p:cNvSpPr txBox="1"/>
          <p:nvPr>
            <p:ph idx="4" type="title"/>
          </p:nvPr>
        </p:nvSpPr>
        <p:spPr>
          <a:xfrm>
            <a:off x="5825438" y="1820738"/>
            <a:ext cx="2333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UI Revisions</a:t>
            </a:r>
            <a:endParaRPr/>
          </a:p>
        </p:txBody>
      </p:sp>
      <p:sp>
        <p:nvSpPr>
          <p:cNvPr id="559" name="Google Shape;559;p55"/>
          <p:cNvSpPr txBox="1"/>
          <p:nvPr>
            <p:ph idx="6" type="title"/>
          </p:nvPr>
        </p:nvSpPr>
        <p:spPr>
          <a:xfrm>
            <a:off x="4813962" y="1705700"/>
            <a:ext cx="878100" cy="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6"/>
          <p:cNvSpPr/>
          <p:nvPr/>
        </p:nvSpPr>
        <p:spPr>
          <a:xfrm>
            <a:off x="1191984" y="242975"/>
            <a:ext cx="1626145" cy="1398248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65" name="Google Shape;565;p56"/>
          <p:cNvSpPr/>
          <p:nvPr/>
        </p:nvSpPr>
        <p:spPr>
          <a:xfrm flipH="1" rot="-10523723">
            <a:off x="-749406" y="1901311"/>
            <a:ext cx="5709642" cy="3871014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56"/>
          <p:cNvSpPr txBox="1"/>
          <p:nvPr>
            <p:ph type="title"/>
          </p:nvPr>
        </p:nvSpPr>
        <p:spPr>
          <a:xfrm>
            <a:off x="725275" y="2999847"/>
            <a:ext cx="3373800" cy="109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</a:t>
            </a:r>
            <a:endParaRPr/>
          </a:p>
        </p:txBody>
      </p:sp>
      <p:sp>
        <p:nvSpPr>
          <p:cNvPr id="567" name="Google Shape;567;p56"/>
          <p:cNvSpPr txBox="1"/>
          <p:nvPr>
            <p:ph idx="2" type="title"/>
          </p:nvPr>
        </p:nvSpPr>
        <p:spPr>
          <a:xfrm>
            <a:off x="1025650" y="242973"/>
            <a:ext cx="1868700" cy="119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68" name="Google Shape;568;p56"/>
          <p:cNvSpPr/>
          <p:nvPr/>
        </p:nvSpPr>
        <p:spPr>
          <a:xfrm>
            <a:off x="-365555" y="1641221"/>
            <a:ext cx="1207584" cy="957060"/>
          </a:xfrm>
          <a:custGeom>
            <a:rect b="b" l="l" r="r" t="t"/>
            <a:pathLst>
              <a:path extrusionOk="0" h="25905" w="32686">
                <a:moveTo>
                  <a:pt x="21329" y="0"/>
                </a:moveTo>
                <a:cubicBezTo>
                  <a:pt x="19366" y="0"/>
                  <a:pt x="17336" y="548"/>
                  <a:pt x="15527" y="1166"/>
                </a:cubicBezTo>
                <a:cubicBezTo>
                  <a:pt x="11384" y="2547"/>
                  <a:pt x="7324" y="4723"/>
                  <a:pt x="4143" y="7737"/>
                </a:cubicBezTo>
                <a:cubicBezTo>
                  <a:pt x="1758" y="9997"/>
                  <a:pt x="0" y="13052"/>
                  <a:pt x="544" y="16442"/>
                </a:cubicBezTo>
                <a:cubicBezTo>
                  <a:pt x="963" y="18576"/>
                  <a:pt x="2051" y="20543"/>
                  <a:pt x="3641" y="22050"/>
                </a:cubicBezTo>
                <a:cubicBezTo>
                  <a:pt x="3683" y="22133"/>
                  <a:pt x="3767" y="22259"/>
                  <a:pt x="3850" y="22343"/>
                </a:cubicBezTo>
                <a:cubicBezTo>
                  <a:pt x="6010" y="24865"/>
                  <a:pt x="8762" y="25904"/>
                  <a:pt x="11596" y="25904"/>
                </a:cubicBezTo>
                <a:cubicBezTo>
                  <a:pt x="15627" y="25904"/>
                  <a:pt x="19825" y="23802"/>
                  <a:pt x="22725" y="20878"/>
                </a:cubicBezTo>
                <a:cubicBezTo>
                  <a:pt x="27329" y="16316"/>
                  <a:pt x="32686" y="7151"/>
                  <a:pt x="26241" y="1668"/>
                </a:cubicBezTo>
                <a:cubicBezTo>
                  <a:pt x="24796" y="441"/>
                  <a:pt x="23089" y="0"/>
                  <a:pt x="21329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56"/>
          <p:cNvSpPr/>
          <p:nvPr/>
        </p:nvSpPr>
        <p:spPr>
          <a:xfrm rot="606550">
            <a:off x="4152955" y="4249220"/>
            <a:ext cx="1082721" cy="709818"/>
          </a:xfrm>
          <a:custGeom>
            <a:rect b="b" l="l" r="r" t="t"/>
            <a:pathLst>
              <a:path extrusionOk="0" h="14872" w="22685">
                <a:moveTo>
                  <a:pt x="14283" y="1"/>
                </a:moveTo>
                <a:cubicBezTo>
                  <a:pt x="11362" y="1"/>
                  <a:pt x="8452" y="943"/>
                  <a:pt x="5944" y="2533"/>
                </a:cubicBezTo>
                <a:cubicBezTo>
                  <a:pt x="5693" y="2533"/>
                  <a:pt x="5400" y="2659"/>
                  <a:pt x="5190" y="2785"/>
                </a:cubicBezTo>
                <a:cubicBezTo>
                  <a:pt x="3181" y="4249"/>
                  <a:pt x="1131" y="5882"/>
                  <a:pt x="545" y="8434"/>
                </a:cubicBezTo>
                <a:cubicBezTo>
                  <a:pt x="1" y="10611"/>
                  <a:pt x="921" y="12871"/>
                  <a:pt x="2805" y="14043"/>
                </a:cubicBezTo>
                <a:cubicBezTo>
                  <a:pt x="3848" y="14633"/>
                  <a:pt x="5022" y="14872"/>
                  <a:pt x="6207" y="14872"/>
                </a:cubicBezTo>
                <a:cubicBezTo>
                  <a:pt x="7541" y="14872"/>
                  <a:pt x="8890" y="14570"/>
                  <a:pt x="10087" y="14126"/>
                </a:cubicBezTo>
                <a:cubicBezTo>
                  <a:pt x="12933" y="13122"/>
                  <a:pt x="15653" y="11741"/>
                  <a:pt x="18164" y="10025"/>
                </a:cubicBezTo>
                <a:cubicBezTo>
                  <a:pt x="21805" y="7472"/>
                  <a:pt x="22684" y="1696"/>
                  <a:pt x="17495" y="399"/>
                </a:cubicBezTo>
                <a:cubicBezTo>
                  <a:pt x="16436" y="129"/>
                  <a:pt x="15358" y="1"/>
                  <a:pt x="1428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7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Violation Categories</a:t>
            </a:r>
            <a:endParaRPr/>
          </a:p>
        </p:txBody>
      </p:sp>
      <p:sp>
        <p:nvSpPr>
          <p:cNvPr id="575" name="Google Shape;575;p57"/>
          <p:cNvSpPr txBox="1"/>
          <p:nvPr>
            <p:ph idx="2" type="title"/>
          </p:nvPr>
        </p:nvSpPr>
        <p:spPr>
          <a:xfrm>
            <a:off x="378700" y="1282525"/>
            <a:ext cx="3038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Consistency/Aesthetics</a:t>
            </a:r>
            <a:endParaRPr sz="2000"/>
          </a:p>
        </p:txBody>
      </p:sp>
      <p:sp>
        <p:nvSpPr>
          <p:cNvPr id="576" name="Google Shape;576;p57"/>
          <p:cNvSpPr txBox="1"/>
          <p:nvPr>
            <p:ph idx="1" type="subTitle"/>
          </p:nvPr>
        </p:nvSpPr>
        <p:spPr>
          <a:xfrm>
            <a:off x="734050" y="1770229"/>
            <a:ext cx="2328000" cy="180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Visibility issues (ex. Distinguishing the background color, making buttons more clear)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Alignment/polish consistency</a:t>
            </a:r>
            <a:endParaRPr/>
          </a:p>
        </p:txBody>
      </p:sp>
      <p:sp>
        <p:nvSpPr>
          <p:cNvPr id="577" name="Google Shape;577;p57"/>
          <p:cNvSpPr txBox="1"/>
          <p:nvPr>
            <p:ph idx="3" type="title"/>
          </p:nvPr>
        </p:nvSpPr>
        <p:spPr>
          <a:xfrm>
            <a:off x="3278968" y="1282525"/>
            <a:ext cx="26049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Clarity</a:t>
            </a:r>
            <a:endParaRPr sz="2000"/>
          </a:p>
        </p:txBody>
      </p:sp>
      <p:sp>
        <p:nvSpPr>
          <p:cNvPr id="578" name="Google Shape;578;p57"/>
          <p:cNvSpPr txBox="1"/>
          <p:nvPr>
            <p:ph idx="4" type="subTitle"/>
          </p:nvPr>
        </p:nvSpPr>
        <p:spPr>
          <a:xfrm>
            <a:off x="3417425" y="1770229"/>
            <a:ext cx="2328000" cy="180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No visible system update with regards to screen change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Meaning of icons were unclear  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Chat history did not display message timestamps</a:t>
            </a:r>
            <a:endParaRPr/>
          </a:p>
        </p:txBody>
      </p:sp>
      <p:sp>
        <p:nvSpPr>
          <p:cNvPr id="579" name="Google Shape;579;p57"/>
          <p:cNvSpPr txBox="1"/>
          <p:nvPr>
            <p:ph idx="5" type="title"/>
          </p:nvPr>
        </p:nvSpPr>
        <p:spPr>
          <a:xfrm>
            <a:off x="5601675" y="1282525"/>
            <a:ext cx="3038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Error Prevention</a:t>
            </a:r>
            <a:endParaRPr sz="2000"/>
          </a:p>
        </p:txBody>
      </p:sp>
      <p:sp>
        <p:nvSpPr>
          <p:cNvPr id="580" name="Google Shape;580;p57"/>
          <p:cNvSpPr txBox="1"/>
          <p:nvPr>
            <p:ph idx="6" type="subTitle"/>
          </p:nvPr>
        </p:nvSpPr>
        <p:spPr>
          <a:xfrm>
            <a:off x="5957025" y="1864225"/>
            <a:ext cx="2328000" cy="172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Event RSVP was final after a single-click with no confirmation or cancellation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 Posts to a community board were public and permanent after a single click</a:t>
            </a:r>
            <a:endParaRPr/>
          </a:p>
        </p:txBody>
      </p:sp>
      <p:sp>
        <p:nvSpPr>
          <p:cNvPr id="581" name="Google Shape;581;p57"/>
          <p:cNvSpPr/>
          <p:nvPr/>
        </p:nvSpPr>
        <p:spPr>
          <a:xfrm>
            <a:off x="1486780" y="3936314"/>
            <a:ext cx="1114767" cy="958444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82" name="Google Shape;582;p57"/>
          <p:cNvSpPr/>
          <p:nvPr/>
        </p:nvSpPr>
        <p:spPr>
          <a:xfrm>
            <a:off x="4014618" y="3936314"/>
            <a:ext cx="1114767" cy="958444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583" name="Google Shape;583;p57"/>
          <p:cNvSpPr/>
          <p:nvPr/>
        </p:nvSpPr>
        <p:spPr>
          <a:xfrm>
            <a:off x="6542456" y="3936314"/>
            <a:ext cx="1114767" cy="958444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grpSp>
        <p:nvGrpSpPr>
          <p:cNvPr id="584" name="Google Shape;584;p57"/>
          <p:cNvGrpSpPr/>
          <p:nvPr/>
        </p:nvGrpSpPr>
        <p:grpSpPr>
          <a:xfrm>
            <a:off x="4276653" y="4113775"/>
            <a:ext cx="590689" cy="603539"/>
            <a:chOff x="2990575" y="1334351"/>
            <a:chExt cx="453191" cy="463049"/>
          </a:xfrm>
        </p:grpSpPr>
        <p:sp>
          <p:nvSpPr>
            <p:cNvPr id="585" name="Google Shape;585;p57"/>
            <p:cNvSpPr/>
            <p:nvPr/>
          </p:nvSpPr>
          <p:spPr>
            <a:xfrm>
              <a:off x="3150749" y="1743104"/>
              <a:ext cx="132844" cy="54297"/>
            </a:xfrm>
            <a:custGeom>
              <a:rect b="b" l="l" r="r" t="t"/>
              <a:pathLst>
                <a:path extrusionOk="0" h="2539" w="6212">
                  <a:moveTo>
                    <a:pt x="0" y="1"/>
                  </a:moveTo>
                  <a:cubicBezTo>
                    <a:pt x="284" y="1401"/>
                    <a:pt x="1543" y="2538"/>
                    <a:pt x="3106" y="2538"/>
                  </a:cubicBezTo>
                  <a:cubicBezTo>
                    <a:pt x="4648" y="2538"/>
                    <a:pt x="5927" y="1442"/>
                    <a:pt x="6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grpSp>
          <p:nvGrpSpPr>
            <p:cNvPr id="586" name="Google Shape;586;p57"/>
            <p:cNvGrpSpPr/>
            <p:nvPr/>
          </p:nvGrpSpPr>
          <p:grpSpPr>
            <a:xfrm>
              <a:off x="2990575" y="1334351"/>
              <a:ext cx="453191" cy="381444"/>
              <a:chOff x="2990575" y="1334351"/>
              <a:chExt cx="453191" cy="381444"/>
            </a:xfrm>
          </p:grpSpPr>
          <p:sp>
            <p:nvSpPr>
              <p:cNvPr id="587" name="Google Shape;587;p57"/>
              <p:cNvSpPr/>
              <p:nvPr/>
            </p:nvSpPr>
            <p:spPr>
              <a:xfrm>
                <a:off x="3061317" y="1334351"/>
                <a:ext cx="305185" cy="325437"/>
              </a:xfrm>
              <a:custGeom>
                <a:rect b="b" l="l" r="r" t="t"/>
                <a:pathLst>
                  <a:path extrusionOk="0" h="15218" w="14271">
                    <a:moveTo>
                      <a:pt x="7917" y="3810"/>
                    </a:moveTo>
                    <a:lnTo>
                      <a:pt x="7917" y="10143"/>
                    </a:lnTo>
                    <a:lnTo>
                      <a:pt x="6659" y="10143"/>
                    </a:lnTo>
                    <a:lnTo>
                      <a:pt x="6659" y="3810"/>
                    </a:lnTo>
                    <a:close/>
                    <a:moveTo>
                      <a:pt x="7917" y="11422"/>
                    </a:moveTo>
                    <a:lnTo>
                      <a:pt x="7917" y="12681"/>
                    </a:lnTo>
                    <a:lnTo>
                      <a:pt x="6659" y="12681"/>
                    </a:lnTo>
                    <a:lnTo>
                      <a:pt x="6659" y="11422"/>
                    </a:lnTo>
                    <a:close/>
                    <a:moveTo>
                      <a:pt x="7288" y="1"/>
                    </a:moveTo>
                    <a:cubicBezTo>
                      <a:pt x="6797" y="1"/>
                      <a:pt x="6295" y="51"/>
                      <a:pt x="5786" y="157"/>
                    </a:cubicBezTo>
                    <a:cubicBezTo>
                      <a:pt x="3046" y="725"/>
                      <a:pt x="894" y="2978"/>
                      <a:pt x="427" y="5739"/>
                    </a:cubicBezTo>
                    <a:cubicBezTo>
                      <a:pt x="1" y="8215"/>
                      <a:pt x="874" y="10651"/>
                      <a:pt x="2741" y="12254"/>
                    </a:cubicBezTo>
                    <a:cubicBezTo>
                      <a:pt x="3553" y="12944"/>
                      <a:pt x="4020" y="14020"/>
                      <a:pt x="4101" y="15218"/>
                    </a:cubicBezTo>
                    <a:lnTo>
                      <a:pt x="10495" y="15218"/>
                    </a:lnTo>
                    <a:cubicBezTo>
                      <a:pt x="10556" y="14081"/>
                      <a:pt x="11104" y="12965"/>
                      <a:pt x="12078" y="12051"/>
                    </a:cubicBezTo>
                    <a:cubicBezTo>
                      <a:pt x="13479" y="10732"/>
                      <a:pt x="14270" y="8885"/>
                      <a:pt x="14270" y="6977"/>
                    </a:cubicBezTo>
                    <a:cubicBezTo>
                      <a:pt x="14270" y="3090"/>
                      <a:pt x="11127" y="1"/>
                      <a:pt x="72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2"/>
                  </a:solidFill>
                </a:endParaRPr>
              </a:p>
            </p:txBody>
          </p:sp>
          <p:sp>
            <p:nvSpPr>
              <p:cNvPr id="588" name="Google Shape;588;p57"/>
              <p:cNvSpPr/>
              <p:nvPr/>
            </p:nvSpPr>
            <p:spPr>
              <a:xfrm>
                <a:off x="3149444" y="1687118"/>
                <a:ext cx="135453" cy="28677"/>
              </a:xfrm>
              <a:custGeom>
                <a:rect b="b" l="l" r="r" t="t"/>
                <a:pathLst>
                  <a:path extrusionOk="0" h="1341" w="6334">
                    <a:moveTo>
                      <a:pt x="0" y="0"/>
                    </a:moveTo>
                    <a:lnTo>
                      <a:pt x="0" y="1340"/>
                    </a:lnTo>
                    <a:lnTo>
                      <a:pt x="6333" y="1340"/>
                    </a:lnTo>
                    <a:lnTo>
                      <a:pt x="633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2"/>
                  </a:solidFill>
                </a:endParaRPr>
              </a:p>
            </p:txBody>
          </p:sp>
          <p:sp>
            <p:nvSpPr>
              <p:cNvPr id="589" name="Google Shape;589;p57"/>
              <p:cNvSpPr/>
              <p:nvPr/>
            </p:nvSpPr>
            <p:spPr>
              <a:xfrm>
                <a:off x="2990575" y="1338136"/>
                <a:ext cx="73372" cy="73372"/>
              </a:xfrm>
              <a:custGeom>
                <a:rect b="b" l="l" r="r" t="t"/>
                <a:pathLst>
                  <a:path extrusionOk="0" h="3431" w="3431">
                    <a:moveTo>
                      <a:pt x="894" y="0"/>
                    </a:moveTo>
                    <a:lnTo>
                      <a:pt x="0" y="893"/>
                    </a:lnTo>
                    <a:lnTo>
                      <a:pt x="2538" y="3431"/>
                    </a:lnTo>
                    <a:lnTo>
                      <a:pt x="3431" y="2537"/>
                    </a:lnTo>
                    <a:lnTo>
                      <a:pt x="8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2"/>
                  </a:solidFill>
                </a:endParaRPr>
              </a:p>
            </p:txBody>
          </p:sp>
          <p:sp>
            <p:nvSpPr>
              <p:cNvPr id="590" name="Google Shape;590;p57"/>
              <p:cNvSpPr/>
              <p:nvPr/>
            </p:nvSpPr>
            <p:spPr>
              <a:xfrm>
                <a:off x="2990575" y="1555173"/>
                <a:ext cx="73372" cy="73372"/>
              </a:xfrm>
              <a:custGeom>
                <a:rect b="b" l="l" r="r" t="t"/>
                <a:pathLst>
                  <a:path extrusionOk="0" h="3431" w="3431">
                    <a:moveTo>
                      <a:pt x="2538" y="0"/>
                    </a:moveTo>
                    <a:lnTo>
                      <a:pt x="0" y="2537"/>
                    </a:lnTo>
                    <a:lnTo>
                      <a:pt x="894" y="3430"/>
                    </a:lnTo>
                    <a:lnTo>
                      <a:pt x="3431" y="893"/>
                    </a:lnTo>
                    <a:lnTo>
                      <a:pt x="253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2"/>
                  </a:solidFill>
                </a:endParaRPr>
              </a:p>
            </p:txBody>
          </p:sp>
          <p:sp>
            <p:nvSpPr>
              <p:cNvPr id="591" name="Google Shape;591;p57"/>
              <p:cNvSpPr/>
              <p:nvPr/>
            </p:nvSpPr>
            <p:spPr>
              <a:xfrm>
                <a:off x="3370373" y="1338136"/>
                <a:ext cx="73393" cy="73800"/>
              </a:xfrm>
              <a:custGeom>
                <a:rect b="b" l="l" r="r" t="t"/>
                <a:pathLst>
                  <a:path extrusionOk="0" h="3451" w="3432">
                    <a:moveTo>
                      <a:pt x="2538" y="0"/>
                    </a:moveTo>
                    <a:lnTo>
                      <a:pt x="1" y="2537"/>
                    </a:lnTo>
                    <a:lnTo>
                      <a:pt x="894" y="3451"/>
                    </a:lnTo>
                    <a:lnTo>
                      <a:pt x="3431" y="914"/>
                    </a:lnTo>
                    <a:lnTo>
                      <a:pt x="253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2"/>
                  </a:solidFill>
                </a:endParaRPr>
              </a:p>
            </p:txBody>
          </p:sp>
          <p:sp>
            <p:nvSpPr>
              <p:cNvPr id="592" name="Google Shape;592;p57"/>
              <p:cNvSpPr/>
              <p:nvPr/>
            </p:nvSpPr>
            <p:spPr>
              <a:xfrm>
                <a:off x="3370373" y="1555173"/>
                <a:ext cx="73393" cy="73372"/>
              </a:xfrm>
              <a:custGeom>
                <a:rect b="b" l="l" r="r" t="t"/>
                <a:pathLst>
                  <a:path extrusionOk="0" h="3431" w="3432">
                    <a:moveTo>
                      <a:pt x="894" y="0"/>
                    </a:moveTo>
                    <a:lnTo>
                      <a:pt x="1" y="893"/>
                    </a:lnTo>
                    <a:lnTo>
                      <a:pt x="2538" y="3430"/>
                    </a:lnTo>
                    <a:lnTo>
                      <a:pt x="3431" y="2537"/>
                    </a:lnTo>
                    <a:lnTo>
                      <a:pt x="8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2"/>
                  </a:solidFill>
                </a:endParaRPr>
              </a:p>
            </p:txBody>
          </p:sp>
        </p:grpSp>
      </p:grpSp>
      <p:grpSp>
        <p:nvGrpSpPr>
          <p:cNvPr id="593" name="Google Shape;593;p57"/>
          <p:cNvGrpSpPr/>
          <p:nvPr/>
        </p:nvGrpSpPr>
        <p:grpSpPr>
          <a:xfrm>
            <a:off x="1800088" y="4125065"/>
            <a:ext cx="587971" cy="580937"/>
            <a:chOff x="2985806" y="3869158"/>
            <a:chExt cx="468802" cy="463156"/>
          </a:xfrm>
        </p:grpSpPr>
        <p:sp>
          <p:nvSpPr>
            <p:cNvPr id="594" name="Google Shape;594;p57"/>
            <p:cNvSpPr/>
            <p:nvPr/>
          </p:nvSpPr>
          <p:spPr>
            <a:xfrm>
              <a:off x="2985806" y="3869158"/>
              <a:ext cx="353344" cy="463156"/>
            </a:xfrm>
            <a:custGeom>
              <a:rect b="b" l="l" r="r" t="t"/>
              <a:pathLst>
                <a:path extrusionOk="0" h="21658" w="16523">
                  <a:moveTo>
                    <a:pt x="13985" y="7673"/>
                  </a:moveTo>
                  <a:lnTo>
                    <a:pt x="13985" y="8931"/>
                  </a:lnTo>
                  <a:lnTo>
                    <a:pt x="7652" y="8931"/>
                  </a:lnTo>
                  <a:lnTo>
                    <a:pt x="7652" y="7673"/>
                  </a:lnTo>
                  <a:close/>
                  <a:moveTo>
                    <a:pt x="5298" y="5948"/>
                  </a:moveTo>
                  <a:lnTo>
                    <a:pt x="6191" y="6841"/>
                  </a:lnTo>
                  <a:lnTo>
                    <a:pt x="3836" y="9195"/>
                  </a:lnTo>
                  <a:lnTo>
                    <a:pt x="2131" y="7470"/>
                  </a:lnTo>
                  <a:lnTo>
                    <a:pt x="3025" y="6577"/>
                  </a:lnTo>
                  <a:lnTo>
                    <a:pt x="3836" y="7409"/>
                  </a:lnTo>
                  <a:lnTo>
                    <a:pt x="5298" y="5948"/>
                  </a:lnTo>
                  <a:close/>
                  <a:moveTo>
                    <a:pt x="6374" y="10210"/>
                  </a:moveTo>
                  <a:lnTo>
                    <a:pt x="6374" y="14006"/>
                  </a:lnTo>
                  <a:lnTo>
                    <a:pt x="2578" y="14006"/>
                  </a:lnTo>
                  <a:lnTo>
                    <a:pt x="2578" y="10210"/>
                  </a:lnTo>
                  <a:close/>
                  <a:moveTo>
                    <a:pt x="11448" y="12747"/>
                  </a:moveTo>
                  <a:lnTo>
                    <a:pt x="11448" y="14006"/>
                  </a:lnTo>
                  <a:lnTo>
                    <a:pt x="7652" y="14006"/>
                  </a:lnTo>
                  <a:lnTo>
                    <a:pt x="7652" y="12747"/>
                  </a:lnTo>
                  <a:close/>
                  <a:moveTo>
                    <a:pt x="6374" y="15285"/>
                  </a:moveTo>
                  <a:lnTo>
                    <a:pt x="6374" y="19080"/>
                  </a:lnTo>
                  <a:lnTo>
                    <a:pt x="2578" y="19080"/>
                  </a:lnTo>
                  <a:lnTo>
                    <a:pt x="2578" y="15285"/>
                  </a:lnTo>
                  <a:close/>
                  <a:moveTo>
                    <a:pt x="0" y="0"/>
                  </a:moveTo>
                  <a:lnTo>
                    <a:pt x="0" y="21658"/>
                  </a:lnTo>
                  <a:lnTo>
                    <a:pt x="16522" y="21658"/>
                  </a:lnTo>
                  <a:lnTo>
                    <a:pt x="16522" y="18593"/>
                  </a:lnTo>
                  <a:lnTo>
                    <a:pt x="11793" y="21232"/>
                  </a:lnTo>
                  <a:lnTo>
                    <a:pt x="11550" y="19080"/>
                  </a:lnTo>
                  <a:lnTo>
                    <a:pt x="7652" y="19080"/>
                  </a:lnTo>
                  <a:lnTo>
                    <a:pt x="7652" y="17822"/>
                  </a:lnTo>
                  <a:lnTo>
                    <a:pt x="11407" y="17822"/>
                  </a:lnTo>
                  <a:lnTo>
                    <a:pt x="11245" y="16543"/>
                  </a:lnTo>
                  <a:lnTo>
                    <a:pt x="7652" y="16543"/>
                  </a:lnTo>
                  <a:lnTo>
                    <a:pt x="7652" y="15285"/>
                  </a:lnTo>
                  <a:lnTo>
                    <a:pt x="11286" y="15285"/>
                  </a:lnTo>
                  <a:lnTo>
                    <a:pt x="13234" y="11469"/>
                  </a:lnTo>
                  <a:lnTo>
                    <a:pt x="7652" y="11469"/>
                  </a:lnTo>
                  <a:lnTo>
                    <a:pt x="7652" y="10210"/>
                  </a:lnTo>
                  <a:lnTo>
                    <a:pt x="13884" y="10210"/>
                  </a:lnTo>
                  <a:lnTo>
                    <a:pt x="16482" y="5136"/>
                  </a:lnTo>
                  <a:lnTo>
                    <a:pt x="11448" y="5136"/>
                  </a:lnTo>
                  <a:lnTo>
                    <a:pt x="114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595" name="Google Shape;595;p57"/>
            <p:cNvSpPr/>
            <p:nvPr/>
          </p:nvSpPr>
          <p:spPr>
            <a:xfrm>
              <a:off x="3257952" y="3878268"/>
              <a:ext cx="73393" cy="73372"/>
            </a:xfrm>
            <a:custGeom>
              <a:rect b="b" l="l" r="r" t="t"/>
              <a:pathLst>
                <a:path extrusionOk="0" h="3431" w="3432">
                  <a:moveTo>
                    <a:pt x="1" y="1"/>
                  </a:moveTo>
                  <a:lnTo>
                    <a:pt x="1" y="3431"/>
                  </a:lnTo>
                  <a:lnTo>
                    <a:pt x="3431" y="34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596" name="Google Shape;596;p57"/>
            <p:cNvSpPr/>
            <p:nvPr/>
          </p:nvSpPr>
          <p:spPr>
            <a:xfrm>
              <a:off x="3067839" y="4222909"/>
              <a:ext cx="27373" cy="27373"/>
            </a:xfrm>
            <a:custGeom>
              <a:rect b="b" l="l" r="r" t="t"/>
              <a:pathLst>
                <a:path extrusionOk="0" h="1280" w="1280">
                  <a:moveTo>
                    <a:pt x="0" y="1"/>
                  </a:moveTo>
                  <a:lnTo>
                    <a:pt x="0" y="1280"/>
                  </a:lnTo>
                  <a:lnTo>
                    <a:pt x="1279" y="1280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597" name="Google Shape;597;p57"/>
            <p:cNvSpPr/>
            <p:nvPr/>
          </p:nvSpPr>
          <p:spPr>
            <a:xfrm>
              <a:off x="3067839" y="4114401"/>
              <a:ext cx="27373" cy="27373"/>
            </a:xfrm>
            <a:custGeom>
              <a:rect b="b" l="l" r="r" t="t"/>
              <a:pathLst>
                <a:path extrusionOk="0" h="1280" w="1280">
                  <a:moveTo>
                    <a:pt x="0" y="1"/>
                  </a:moveTo>
                  <a:lnTo>
                    <a:pt x="0" y="1279"/>
                  </a:lnTo>
                  <a:lnTo>
                    <a:pt x="1279" y="1279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598" name="Google Shape;598;p57"/>
            <p:cNvSpPr/>
            <p:nvPr/>
          </p:nvSpPr>
          <p:spPr>
            <a:xfrm>
              <a:off x="3272280" y="4009786"/>
              <a:ext cx="152817" cy="194497"/>
            </a:xfrm>
            <a:custGeom>
              <a:rect b="b" l="l" r="r" t="t"/>
              <a:pathLst>
                <a:path extrusionOk="0" h="9095" w="7146">
                  <a:moveTo>
                    <a:pt x="3756" y="1"/>
                  </a:moveTo>
                  <a:lnTo>
                    <a:pt x="1" y="7349"/>
                  </a:lnTo>
                  <a:lnTo>
                    <a:pt x="3390" y="9094"/>
                  </a:lnTo>
                  <a:lnTo>
                    <a:pt x="7145" y="1746"/>
                  </a:lnTo>
                  <a:lnTo>
                    <a:pt x="37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599" name="Google Shape;599;p57"/>
            <p:cNvSpPr/>
            <p:nvPr/>
          </p:nvSpPr>
          <p:spPr>
            <a:xfrm>
              <a:off x="3365604" y="3950763"/>
              <a:ext cx="89004" cy="71276"/>
            </a:xfrm>
            <a:custGeom>
              <a:rect b="b" l="l" r="r" t="t"/>
              <a:pathLst>
                <a:path extrusionOk="0" h="3333" w="4162">
                  <a:moveTo>
                    <a:pt x="2003" y="1"/>
                  </a:moveTo>
                  <a:cubicBezTo>
                    <a:pt x="1306" y="1"/>
                    <a:pt x="629" y="377"/>
                    <a:pt x="285" y="1036"/>
                  </a:cubicBezTo>
                  <a:lnTo>
                    <a:pt x="1" y="1604"/>
                  </a:lnTo>
                  <a:lnTo>
                    <a:pt x="3390" y="3329"/>
                  </a:lnTo>
                  <a:cubicBezTo>
                    <a:pt x="3395" y="3322"/>
                    <a:pt x="3397" y="3320"/>
                    <a:pt x="3398" y="3320"/>
                  </a:cubicBezTo>
                  <a:lnTo>
                    <a:pt x="3398" y="3320"/>
                  </a:lnTo>
                  <a:cubicBezTo>
                    <a:pt x="3400" y="3320"/>
                    <a:pt x="3395" y="3332"/>
                    <a:pt x="3396" y="3332"/>
                  </a:cubicBezTo>
                  <a:cubicBezTo>
                    <a:pt x="3399" y="3332"/>
                    <a:pt x="3434" y="3261"/>
                    <a:pt x="3674" y="2781"/>
                  </a:cubicBezTo>
                  <a:cubicBezTo>
                    <a:pt x="4162" y="1827"/>
                    <a:pt x="3776" y="690"/>
                    <a:pt x="2863" y="203"/>
                  </a:cubicBezTo>
                  <a:cubicBezTo>
                    <a:pt x="2588" y="66"/>
                    <a:pt x="2294" y="1"/>
                    <a:pt x="20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600" name="Google Shape;600;p57"/>
            <p:cNvSpPr/>
            <p:nvPr/>
          </p:nvSpPr>
          <p:spPr>
            <a:xfrm>
              <a:off x="3251878" y="4191238"/>
              <a:ext cx="80322" cy="88555"/>
            </a:xfrm>
            <a:custGeom>
              <a:rect b="b" l="l" r="r" t="t"/>
              <a:pathLst>
                <a:path extrusionOk="0" h="4141" w="3756">
                  <a:moveTo>
                    <a:pt x="386" y="0"/>
                  </a:moveTo>
                  <a:lnTo>
                    <a:pt x="1" y="731"/>
                  </a:lnTo>
                  <a:lnTo>
                    <a:pt x="407" y="4141"/>
                  </a:lnTo>
                  <a:lnTo>
                    <a:pt x="3390" y="2456"/>
                  </a:lnTo>
                  <a:lnTo>
                    <a:pt x="3756" y="1726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</p:grpSp>
      <p:grpSp>
        <p:nvGrpSpPr>
          <p:cNvPr id="601" name="Google Shape;601;p57"/>
          <p:cNvGrpSpPr/>
          <p:nvPr/>
        </p:nvGrpSpPr>
        <p:grpSpPr>
          <a:xfrm>
            <a:off x="6804479" y="4120165"/>
            <a:ext cx="590710" cy="590737"/>
            <a:chOff x="4263688" y="1334223"/>
            <a:chExt cx="463156" cy="463178"/>
          </a:xfrm>
        </p:grpSpPr>
        <p:sp>
          <p:nvSpPr>
            <p:cNvPr id="602" name="Google Shape;602;p57"/>
            <p:cNvSpPr/>
            <p:nvPr/>
          </p:nvSpPr>
          <p:spPr>
            <a:xfrm>
              <a:off x="4427326" y="1579466"/>
              <a:ext cx="299518" cy="217935"/>
            </a:xfrm>
            <a:custGeom>
              <a:rect b="b" l="l" r="r" t="t"/>
              <a:pathLst>
                <a:path extrusionOk="0" h="10191" w="14006">
                  <a:moveTo>
                    <a:pt x="11469" y="2538"/>
                  </a:moveTo>
                  <a:lnTo>
                    <a:pt x="11469" y="3796"/>
                  </a:lnTo>
                  <a:lnTo>
                    <a:pt x="2538" y="3796"/>
                  </a:lnTo>
                  <a:lnTo>
                    <a:pt x="2538" y="2538"/>
                  </a:lnTo>
                  <a:close/>
                  <a:moveTo>
                    <a:pt x="11469" y="5075"/>
                  </a:moveTo>
                  <a:lnTo>
                    <a:pt x="11469" y="6334"/>
                  </a:lnTo>
                  <a:lnTo>
                    <a:pt x="2538" y="6334"/>
                  </a:lnTo>
                  <a:lnTo>
                    <a:pt x="2538" y="5075"/>
                  </a:lnTo>
                  <a:close/>
                  <a:moveTo>
                    <a:pt x="1" y="1"/>
                  </a:moveTo>
                  <a:lnTo>
                    <a:pt x="1" y="8871"/>
                  </a:lnTo>
                  <a:lnTo>
                    <a:pt x="10677" y="8871"/>
                  </a:lnTo>
                  <a:lnTo>
                    <a:pt x="14006" y="10190"/>
                  </a:lnTo>
                  <a:lnTo>
                    <a:pt x="140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603" name="Google Shape;603;p57"/>
            <p:cNvSpPr/>
            <p:nvPr/>
          </p:nvSpPr>
          <p:spPr>
            <a:xfrm>
              <a:off x="4263688" y="1334223"/>
              <a:ext cx="353772" cy="307773"/>
            </a:xfrm>
            <a:custGeom>
              <a:rect b="b" l="l" r="r" t="t"/>
              <a:pathLst>
                <a:path extrusionOk="0" h="14392" w="16543">
                  <a:moveTo>
                    <a:pt x="8302" y="1320"/>
                  </a:moveTo>
                  <a:cubicBezTo>
                    <a:pt x="9337" y="1320"/>
                    <a:pt x="10190" y="2172"/>
                    <a:pt x="10190" y="3208"/>
                  </a:cubicBezTo>
                  <a:cubicBezTo>
                    <a:pt x="10190" y="3816"/>
                    <a:pt x="9906" y="4385"/>
                    <a:pt x="9419" y="4750"/>
                  </a:cubicBezTo>
                  <a:cubicBezTo>
                    <a:pt x="9114" y="4973"/>
                    <a:pt x="8931" y="5339"/>
                    <a:pt x="8931" y="5724"/>
                  </a:cubicBezTo>
                  <a:lnTo>
                    <a:pt x="8931" y="6394"/>
                  </a:lnTo>
                  <a:lnTo>
                    <a:pt x="7653" y="6394"/>
                  </a:lnTo>
                  <a:lnTo>
                    <a:pt x="7653" y="5745"/>
                  </a:lnTo>
                  <a:cubicBezTo>
                    <a:pt x="7653" y="4933"/>
                    <a:pt x="8038" y="4202"/>
                    <a:pt x="8668" y="3735"/>
                  </a:cubicBezTo>
                  <a:cubicBezTo>
                    <a:pt x="8830" y="3614"/>
                    <a:pt x="8931" y="3411"/>
                    <a:pt x="8931" y="3208"/>
                  </a:cubicBezTo>
                  <a:cubicBezTo>
                    <a:pt x="8931" y="2863"/>
                    <a:pt x="8647" y="2578"/>
                    <a:pt x="8302" y="2578"/>
                  </a:cubicBezTo>
                  <a:cubicBezTo>
                    <a:pt x="7937" y="2578"/>
                    <a:pt x="7653" y="2863"/>
                    <a:pt x="7653" y="3208"/>
                  </a:cubicBezTo>
                  <a:lnTo>
                    <a:pt x="6394" y="3208"/>
                  </a:lnTo>
                  <a:cubicBezTo>
                    <a:pt x="6394" y="2172"/>
                    <a:pt x="7247" y="1320"/>
                    <a:pt x="8302" y="1320"/>
                  </a:cubicBezTo>
                  <a:close/>
                  <a:moveTo>
                    <a:pt x="8931" y="7653"/>
                  </a:moveTo>
                  <a:lnTo>
                    <a:pt x="8931" y="8931"/>
                  </a:lnTo>
                  <a:lnTo>
                    <a:pt x="7653" y="8931"/>
                  </a:lnTo>
                  <a:lnTo>
                    <a:pt x="7653" y="7653"/>
                  </a:lnTo>
                  <a:close/>
                  <a:moveTo>
                    <a:pt x="0" y="1"/>
                  </a:moveTo>
                  <a:lnTo>
                    <a:pt x="0" y="14392"/>
                  </a:lnTo>
                  <a:lnTo>
                    <a:pt x="3329" y="12727"/>
                  </a:lnTo>
                  <a:lnTo>
                    <a:pt x="6394" y="12727"/>
                  </a:lnTo>
                  <a:lnTo>
                    <a:pt x="6394" y="10190"/>
                  </a:lnTo>
                  <a:lnTo>
                    <a:pt x="16543" y="10190"/>
                  </a:lnTo>
                  <a:lnTo>
                    <a:pt x="1654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8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Details on Violations</a:t>
            </a:r>
            <a:endParaRPr/>
          </a:p>
        </p:txBody>
      </p:sp>
      <p:sp>
        <p:nvSpPr>
          <p:cNvPr id="609" name="Google Shape;609;p58"/>
          <p:cNvSpPr txBox="1"/>
          <p:nvPr>
            <p:ph idx="2" type="title"/>
          </p:nvPr>
        </p:nvSpPr>
        <p:spPr>
          <a:xfrm>
            <a:off x="805150" y="1291375"/>
            <a:ext cx="1774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Description Rework</a:t>
            </a:r>
            <a:endParaRPr sz="2000"/>
          </a:p>
        </p:txBody>
      </p:sp>
      <p:sp>
        <p:nvSpPr>
          <p:cNvPr id="610" name="Google Shape;610;p58"/>
          <p:cNvSpPr txBox="1"/>
          <p:nvPr>
            <p:ph idx="1" type="subTitle"/>
          </p:nvPr>
        </p:nvSpPr>
        <p:spPr>
          <a:xfrm>
            <a:off x="3042809" y="1291375"/>
            <a:ext cx="41847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severity 3 violations suggested that the event description and user profiles had too much text and to break them into separate sections.</a:t>
            </a:r>
            <a:endParaRPr/>
          </a:p>
        </p:txBody>
      </p:sp>
      <p:sp>
        <p:nvSpPr>
          <p:cNvPr id="611" name="Google Shape;611;p58"/>
          <p:cNvSpPr txBox="1"/>
          <p:nvPr>
            <p:ph idx="3" type="title"/>
          </p:nvPr>
        </p:nvSpPr>
        <p:spPr>
          <a:xfrm>
            <a:off x="840987" y="2758700"/>
            <a:ext cx="15216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Text on Navbar</a:t>
            </a:r>
            <a:endParaRPr sz="2000"/>
          </a:p>
        </p:txBody>
      </p:sp>
      <p:sp>
        <p:nvSpPr>
          <p:cNvPr id="612" name="Google Shape;612;p58"/>
          <p:cNvSpPr txBox="1"/>
          <p:nvPr>
            <p:ph idx="4" type="subTitle"/>
          </p:nvPr>
        </p:nvSpPr>
        <p:spPr>
          <a:xfrm>
            <a:off x="3042809" y="2615150"/>
            <a:ext cx="41847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severity 3 violation mentioned it wasn’t clear what each icon did on the navigation bar and to add text under each (Recognition Rather than Recall).</a:t>
            </a:r>
            <a:endParaRPr/>
          </a:p>
        </p:txBody>
      </p:sp>
      <p:sp>
        <p:nvSpPr>
          <p:cNvPr id="613" name="Google Shape;613;p58"/>
          <p:cNvSpPr txBox="1"/>
          <p:nvPr>
            <p:ph idx="5" type="title"/>
          </p:nvPr>
        </p:nvSpPr>
        <p:spPr>
          <a:xfrm>
            <a:off x="805142" y="4082475"/>
            <a:ext cx="17748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RSVP Modifications</a:t>
            </a:r>
            <a:endParaRPr sz="2000"/>
          </a:p>
        </p:txBody>
      </p:sp>
      <p:sp>
        <p:nvSpPr>
          <p:cNvPr id="614" name="Google Shape;614;p58"/>
          <p:cNvSpPr txBox="1"/>
          <p:nvPr>
            <p:ph idx="6" type="subTitle"/>
          </p:nvPr>
        </p:nvSpPr>
        <p:spPr>
          <a:xfrm>
            <a:off x="3042809" y="3938925"/>
            <a:ext cx="41847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severity 3 violation requested more clarity on the event description page as to what “RSVP” meant and to add the ability to RSVP “Maybe” or “No” to an event.</a:t>
            </a:r>
            <a:endParaRPr/>
          </a:p>
        </p:txBody>
      </p:sp>
      <p:cxnSp>
        <p:nvCxnSpPr>
          <p:cNvPr id="615" name="Google Shape;615;p58"/>
          <p:cNvCxnSpPr/>
          <p:nvPr/>
        </p:nvCxnSpPr>
        <p:spPr>
          <a:xfrm>
            <a:off x="2362575" y="1584475"/>
            <a:ext cx="795000" cy="168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41A34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58"/>
          <p:cNvCxnSpPr/>
          <p:nvPr/>
        </p:nvCxnSpPr>
        <p:spPr>
          <a:xfrm flipH="1" rot="10800000">
            <a:off x="2247800" y="3057800"/>
            <a:ext cx="795000" cy="168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7" name="Google Shape;617;p58"/>
          <p:cNvCxnSpPr/>
          <p:nvPr/>
        </p:nvCxnSpPr>
        <p:spPr>
          <a:xfrm>
            <a:off x="2362575" y="4381575"/>
            <a:ext cx="795000" cy="168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59"/>
          <p:cNvSpPr/>
          <p:nvPr/>
        </p:nvSpPr>
        <p:spPr>
          <a:xfrm flipH="1" rot="312957">
            <a:off x="1283642" y="1335228"/>
            <a:ext cx="6576704" cy="2473038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59"/>
          <p:cNvSpPr txBox="1"/>
          <p:nvPr>
            <p:ph type="title"/>
          </p:nvPr>
        </p:nvSpPr>
        <p:spPr>
          <a:xfrm>
            <a:off x="3256200" y="2006800"/>
            <a:ext cx="4177800" cy="8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Revisions</a:t>
            </a:r>
            <a:endParaRPr/>
          </a:p>
        </p:txBody>
      </p:sp>
      <p:sp>
        <p:nvSpPr>
          <p:cNvPr id="624" name="Google Shape;624;p59"/>
          <p:cNvSpPr txBox="1"/>
          <p:nvPr>
            <p:ph idx="2" type="title"/>
          </p:nvPr>
        </p:nvSpPr>
        <p:spPr>
          <a:xfrm>
            <a:off x="1710000" y="1930588"/>
            <a:ext cx="1622400" cy="8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625" name="Google Shape;625;p59"/>
          <p:cNvGrpSpPr/>
          <p:nvPr/>
        </p:nvGrpSpPr>
        <p:grpSpPr>
          <a:xfrm>
            <a:off x="6182324" y="2661449"/>
            <a:ext cx="2598432" cy="2258302"/>
            <a:chOff x="6182324" y="2661449"/>
            <a:chExt cx="2598432" cy="2258302"/>
          </a:xfrm>
        </p:grpSpPr>
        <p:sp>
          <p:nvSpPr>
            <p:cNvPr id="626" name="Google Shape;626;p59"/>
            <p:cNvSpPr/>
            <p:nvPr/>
          </p:nvSpPr>
          <p:spPr>
            <a:xfrm flipH="1">
              <a:off x="6182324" y="4757530"/>
              <a:ext cx="707374" cy="88519"/>
            </a:xfrm>
            <a:custGeom>
              <a:rect b="b" l="l" r="r" t="t"/>
              <a:pathLst>
                <a:path extrusionOk="0" h="2742" w="21912">
                  <a:moveTo>
                    <a:pt x="0" y="0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59"/>
            <p:cNvSpPr/>
            <p:nvPr/>
          </p:nvSpPr>
          <p:spPr>
            <a:xfrm flipH="1">
              <a:off x="6767413" y="4779773"/>
              <a:ext cx="99721" cy="44033"/>
            </a:xfrm>
            <a:custGeom>
              <a:rect b="b" l="l" r="r" t="t"/>
              <a:pathLst>
                <a:path extrusionOk="0" h="1364" w="3089">
                  <a:moveTo>
                    <a:pt x="1" y="0"/>
                  </a:moveTo>
                  <a:lnTo>
                    <a:pt x="1" y="1364"/>
                  </a:lnTo>
                  <a:lnTo>
                    <a:pt x="3089" y="1364"/>
                  </a:lnTo>
                  <a:lnTo>
                    <a:pt x="3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59"/>
            <p:cNvSpPr/>
            <p:nvPr/>
          </p:nvSpPr>
          <p:spPr>
            <a:xfrm flipH="1">
              <a:off x="6314717" y="4779773"/>
              <a:ext cx="356818" cy="44033"/>
            </a:xfrm>
            <a:custGeom>
              <a:rect b="b" l="l" r="r" t="t"/>
              <a:pathLst>
                <a:path extrusionOk="0" h="1364" w="11053">
                  <a:moveTo>
                    <a:pt x="1" y="0"/>
                  </a:moveTo>
                  <a:lnTo>
                    <a:pt x="1" y="1364"/>
                  </a:lnTo>
                  <a:lnTo>
                    <a:pt x="11052" y="1364"/>
                  </a:lnTo>
                  <a:lnTo>
                    <a:pt x="110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59"/>
            <p:cNvSpPr/>
            <p:nvPr/>
          </p:nvSpPr>
          <p:spPr>
            <a:xfrm flipH="1">
              <a:off x="6182324" y="4580560"/>
              <a:ext cx="707374" cy="88519"/>
            </a:xfrm>
            <a:custGeom>
              <a:rect b="b" l="l" r="r" t="t"/>
              <a:pathLst>
                <a:path extrusionOk="0" h="2742" w="21912">
                  <a:moveTo>
                    <a:pt x="0" y="1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59"/>
            <p:cNvSpPr/>
            <p:nvPr/>
          </p:nvSpPr>
          <p:spPr>
            <a:xfrm flipH="1">
              <a:off x="6793013" y="4602802"/>
              <a:ext cx="74121" cy="44066"/>
            </a:xfrm>
            <a:custGeom>
              <a:rect b="b" l="l" r="r" t="t"/>
              <a:pathLst>
                <a:path extrusionOk="0" h="1365" w="2296">
                  <a:moveTo>
                    <a:pt x="1" y="1"/>
                  </a:moveTo>
                  <a:lnTo>
                    <a:pt x="1" y="1365"/>
                  </a:lnTo>
                  <a:lnTo>
                    <a:pt x="2296" y="1365"/>
                  </a:lnTo>
                  <a:lnTo>
                    <a:pt x="22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59"/>
            <p:cNvSpPr/>
            <p:nvPr/>
          </p:nvSpPr>
          <p:spPr>
            <a:xfrm flipH="1">
              <a:off x="6314717" y="4602802"/>
              <a:ext cx="419608" cy="44066"/>
            </a:xfrm>
            <a:custGeom>
              <a:rect b="b" l="l" r="r" t="t"/>
              <a:pathLst>
                <a:path extrusionOk="0" h="1365" w="12998">
                  <a:moveTo>
                    <a:pt x="1" y="1"/>
                  </a:moveTo>
                  <a:lnTo>
                    <a:pt x="1" y="1365"/>
                  </a:lnTo>
                  <a:lnTo>
                    <a:pt x="12997" y="1365"/>
                  </a:lnTo>
                  <a:lnTo>
                    <a:pt x="129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59"/>
            <p:cNvSpPr/>
            <p:nvPr/>
          </p:nvSpPr>
          <p:spPr>
            <a:xfrm flipH="1">
              <a:off x="6243887" y="4669045"/>
              <a:ext cx="707213" cy="88519"/>
            </a:xfrm>
            <a:custGeom>
              <a:rect b="b" l="l" r="r" t="t"/>
              <a:pathLst>
                <a:path extrusionOk="0" h="2742" w="21907">
                  <a:moveTo>
                    <a:pt x="0" y="1"/>
                  </a:moveTo>
                  <a:lnTo>
                    <a:pt x="0" y="403"/>
                  </a:lnTo>
                  <a:lnTo>
                    <a:pt x="14344" y="403"/>
                  </a:lnTo>
                  <a:lnTo>
                    <a:pt x="14344" y="2373"/>
                  </a:lnTo>
                  <a:lnTo>
                    <a:pt x="0" y="2373"/>
                  </a:lnTo>
                  <a:lnTo>
                    <a:pt x="0" y="2741"/>
                  </a:lnTo>
                  <a:lnTo>
                    <a:pt x="21907" y="2741"/>
                  </a:lnTo>
                  <a:lnTo>
                    <a:pt x="219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59"/>
            <p:cNvSpPr/>
            <p:nvPr/>
          </p:nvSpPr>
          <p:spPr>
            <a:xfrm flipH="1">
              <a:off x="6488007" y="4682022"/>
              <a:ext cx="447274" cy="63629"/>
            </a:xfrm>
            <a:custGeom>
              <a:rect b="b" l="l" r="r" t="t"/>
              <a:pathLst>
                <a:path extrusionOk="0" h="1971" w="13855">
                  <a:moveTo>
                    <a:pt x="0" y="1"/>
                  </a:moveTo>
                  <a:lnTo>
                    <a:pt x="0" y="1971"/>
                  </a:lnTo>
                  <a:lnTo>
                    <a:pt x="13854" y="1971"/>
                  </a:lnTo>
                  <a:lnTo>
                    <a:pt x="13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59"/>
            <p:cNvSpPr/>
            <p:nvPr/>
          </p:nvSpPr>
          <p:spPr>
            <a:xfrm flipH="1">
              <a:off x="7676540" y="3382955"/>
              <a:ext cx="405049" cy="698981"/>
            </a:xfrm>
            <a:custGeom>
              <a:rect b="b" l="l" r="r" t="t"/>
              <a:pathLst>
                <a:path extrusionOk="0" h="21652" w="12547">
                  <a:moveTo>
                    <a:pt x="2208" y="0"/>
                  </a:moveTo>
                  <a:cubicBezTo>
                    <a:pt x="230" y="1067"/>
                    <a:pt x="1" y="3549"/>
                    <a:pt x="590" y="5659"/>
                  </a:cubicBezTo>
                  <a:cubicBezTo>
                    <a:pt x="3062" y="14504"/>
                    <a:pt x="10615" y="21652"/>
                    <a:pt x="11723" y="21652"/>
                  </a:cubicBezTo>
                  <a:cubicBezTo>
                    <a:pt x="10293" y="18529"/>
                    <a:pt x="12547" y="16121"/>
                    <a:pt x="12547" y="16121"/>
                  </a:cubicBezTo>
                  <a:cubicBezTo>
                    <a:pt x="11461" y="15734"/>
                    <a:pt x="6562" y="5507"/>
                    <a:pt x="4925" y="2419"/>
                  </a:cubicBezTo>
                  <a:cubicBezTo>
                    <a:pt x="3855" y="399"/>
                    <a:pt x="2208" y="0"/>
                    <a:pt x="2208" y="0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59"/>
            <p:cNvSpPr/>
            <p:nvPr/>
          </p:nvSpPr>
          <p:spPr>
            <a:xfrm flipH="1">
              <a:off x="7801441" y="3335372"/>
              <a:ext cx="302552" cy="401175"/>
            </a:xfrm>
            <a:custGeom>
              <a:rect b="b" l="l" r="r" t="t"/>
              <a:pathLst>
                <a:path extrusionOk="0" h="12427" w="9372">
                  <a:moveTo>
                    <a:pt x="1901" y="1"/>
                  </a:moveTo>
                  <a:lnTo>
                    <a:pt x="304" y="7839"/>
                  </a:lnTo>
                  <a:cubicBezTo>
                    <a:pt x="152" y="8400"/>
                    <a:pt x="1" y="8993"/>
                    <a:pt x="152" y="9555"/>
                  </a:cubicBezTo>
                  <a:cubicBezTo>
                    <a:pt x="264" y="9969"/>
                    <a:pt x="530" y="10321"/>
                    <a:pt x="795" y="10657"/>
                  </a:cubicBezTo>
                  <a:cubicBezTo>
                    <a:pt x="1106" y="11047"/>
                    <a:pt x="1426" y="11431"/>
                    <a:pt x="1753" y="11808"/>
                  </a:cubicBezTo>
                  <a:cubicBezTo>
                    <a:pt x="1915" y="11991"/>
                    <a:pt x="2083" y="12180"/>
                    <a:pt x="2305" y="12281"/>
                  </a:cubicBezTo>
                  <a:cubicBezTo>
                    <a:pt x="2470" y="12359"/>
                    <a:pt x="2655" y="12382"/>
                    <a:pt x="2835" y="12398"/>
                  </a:cubicBezTo>
                  <a:cubicBezTo>
                    <a:pt x="3048" y="12417"/>
                    <a:pt x="3262" y="12427"/>
                    <a:pt x="3475" y="12427"/>
                  </a:cubicBezTo>
                  <a:cubicBezTo>
                    <a:pt x="4330" y="12427"/>
                    <a:pt x="5181" y="12275"/>
                    <a:pt x="5986" y="11976"/>
                  </a:cubicBezTo>
                  <a:cubicBezTo>
                    <a:pt x="7055" y="11578"/>
                    <a:pt x="8323" y="11189"/>
                    <a:pt x="9372" y="10343"/>
                  </a:cubicBezTo>
                  <a:cubicBezTo>
                    <a:pt x="8605" y="8393"/>
                    <a:pt x="7550" y="6628"/>
                    <a:pt x="6783" y="4678"/>
                  </a:cubicBezTo>
                  <a:cubicBezTo>
                    <a:pt x="6605" y="4223"/>
                    <a:pt x="6426" y="3767"/>
                    <a:pt x="6198" y="3334"/>
                  </a:cubicBezTo>
                  <a:cubicBezTo>
                    <a:pt x="5307" y="1637"/>
                    <a:pt x="3769" y="437"/>
                    <a:pt x="1901" y="1"/>
                  </a:cubicBezTo>
                  <a:close/>
                </a:path>
              </a:pathLst>
            </a:custGeom>
            <a:solidFill>
              <a:srgbClr val="62C1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59"/>
            <p:cNvSpPr/>
            <p:nvPr/>
          </p:nvSpPr>
          <p:spPr>
            <a:xfrm flipH="1">
              <a:off x="7865232" y="3499849"/>
              <a:ext cx="144819" cy="236437"/>
            </a:xfrm>
            <a:custGeom>
              <a:rect b="b" l="l" r="r" t="t"/>
              <a:pathLst>
                <a:path extrusionOk="0" h="7324" w="4486">
                  <a:moveTo>
                    <a:pt x="507" y="0"/>
                  </a:moveTo>
                  <a:cubicBezTo>
                    <a:pt x="349" y="0"/>
                    <a:pt x="191" y="110"/>
                    <a:pt x="110" y="252"/>
                  </a:cubicBezTo>
                  <a:cubicBezTo>
                    <a:pt x="8" y="432"/>
                    <a:pt x="0" y="648"/>
                    <a:pt x="2" y="854"/>
                  </a:cubicBezTo>
                  <a:cubicBezTo>
                    <a:pt x="11" y="1645"/>
                    <a:pt x="135" y="2431"/>
                    <a:pt x="370" y="3188"/>
                  </a:cubicBezTo>
                  <a:lnTo>
                    <a:pt x="124" y="7302"/>
                  </a:lnTo>
                  <a:cubicBezTo>
                    <a:pt x="126" y="7304"/>
                    <a:pt x="129" y="7307"/>
                    <a:pt x="130" y="7309"/>
                  </a:cubicBezTo>
                  <a:cubicBezTo>
                    <a:pt x="282" y="7319"/>
                    <a:pt x="434" y="7323"/>
                    <a:pt x="586" y="7323"/>
                  </a:cubicBezTo>
                  <a:cubicBezTo>
                    <a:pt x="1434" y="7323"/>
                    <a:pt x="2282" y="7176"/>
                    <a:pt x="3078" y="6880"/>
                  </a:cubicBezTo>
                  <a:cubicBezTo>
                    <a:pt x="3522" y="6715"/>
                    <a:pt x="4002" y="6544"/>
                    <a:pt x="4486" y="6348"/>
                  </a:cubicBezTo>
                  <a:cubicBezTo>
                    <a:pt x="3992" y="4029"/>
                    <a:pt x="2411" y="2066"/>
                    <a:pt x="874" y="234"/>
                  </a:cubicBezTo>
                  <a:cubicBezTo>
                    <a:pt x="804" y="149"/>
                    <a:pt x="729" y="63"/>
                    <a:pt x="627" y="23"/>
                  </a:cubicBezTo>
                  <a:cubicBezTo>
                    <a:pt x="588" y="8"/>
                    <a:pt x="548" y="0"/>
                    <a:pt x="507" y="0"/>
                  </a:cubicBezTo>
                  <a:close/>
                </a:path>
              </a:pathLst>
            </a:custGeom>
            <a:solidFill>
              <a:srgbClr val="4EA8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59"/>
            <p:cNvSpPr/>
            <p:nvPr/>
          </p:nvSpPr>
          <p:spPr>
            <a:xfrm flipH="1">
              <a:off x="7904776" y="2849880"/>
              <a:ext cx="355947" cy="474520"/>
            </a:xfrm>
            <a:custGeom>
              <a:rect b="b" l="l" r="r" t="t"/>
              <a:pathLst>
                <a:path extrusionOk="0" h="14699" w="11026">
                  <a:moveTo>
                    <a:pt x="3992" y="1"/>
                  </a:moveTo>
                  <a:cubicBezTo>
                    <a:pt x="2602" y="515"/>
                    <a:pt x="1963" y="2086"/>
                    <a:pt x="1532" y="3503"/>
                  </a:cubicBezTo>
                  <a:cubicBezTo>
                    <a:pt x="666" y="6338"/>
                    <a:pt x="1" y="9417"/>
                    <a:pt x="937" y="12229"/>
                  </a:cubicBezTo>
                  <a:cubicBezTo>
                    <a:pt x="1272" y="13235"/>
                    <a:pt x="1894" y="14249"/>
                    <a:pt x="2899" y="14585"/>
                  </a:cubicBezTo>
                  <a:cubicBezTo>
                    <a:pt x="3132" y="14663"/>
                    <a:pt x="3375" y="14699"/>
                    <a:pt x="3618" y="14699"/>
                  </a:cubicBezTo>
                  <a:cubicBezTo>
                    <a:pt x="4194" y="14699"/>
                    <a:pt x="4777" y="14496"/>
                    <a:pt x="5256" y="14168"/>
                  </a:cubicBezTo>
                  <a:cubicBezTo>
                    <a:pt x="5737" y="13839"/>
                    <a:pt x="6240" y="13364"/>
                    <a:pt x="6786" y="13364"/>
                  </a:cubicBezTo>
                  <a:cubicBezTo>
                    <a:pt x="6872" y="13364"/>
                    <a:pt x="6959" y="13376"/>
                    <a:pt x="7047" y="13402"/>
                  </a:cubicBezTo>
                  <a:cubicBezTo>
                    <a:pt x="7227" y="13455"/>
                    <a:pt x="7384" y="13565"/>
                    <a:pt x="7550" y="13652"/>
                  </a:cubicBezTo>
                  <a:cubicBezTo>
                    <a:pt x="7872" y="13823"/>
                    <a:pt x="8236" y="13906"/>
                    <a:pt x="8600" y="13906"/>
                  </a:cubicBezTo>
                  <a:cubicBezTo>
                    <a:pt x="9106" y="13906"/>
                    <a:pt x="9614" y="13745"/>
                    <a:pt x="10012" y="13432"/>
                  </a:cubicBezTo>
                  <a:cubicBezTo>
                    <a:pt x="10696" y="12895"/>
                    <a:pt x="11025" y="11940"/>
                    <a:pt x="10813" y="11095"/>
                  </a:cubicBezTo>
                  <a:cubicBezTo>
                    <a:pt x="10562" y="10089"/>
                    <a:pt x="9674" y="9386"/>
                    <a:pt x="9150" y="8493"/>
                  </a:cubicBezTo>
                  <a:cubicBezTo>
                    <a:pt x="7841" y="6259"/>
                    <a:pt x="8489" y="2878"/>
                    <a:pt x="7640" y="301"/>
                  </a:cubicBezTo>
                  <a:lnTo>
                    <a:pt x="39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59"/>
            <p:cNvSpPr/>
            <p:nvPr/>
          </p:nvSpPr>
          <p:spPr>
            <a:xfrm flipH="1">
              <a:off x="7478362" y="3160047"/>
              <a:ext cx="240150" cy="181428"/>
            </a:xfrm>
            <a:custGeom>
              <a:rect b="b" l="l" r="r" t="t"/>
              <a:pathLst>
                <a:path extrusionOk="0" h="5620" w="7439">
                  <a:moveTo>
                    <a:pt x="7439" y="1"/>
                  </a:moveTo>
                  <a:lnTo>
                    <a:pt x="7439" y="1"/>
                  </a:lnTo>
                  <a:cubicBezTo>
                    <a:pt x="2183" y="1214"/>
                    <a:pt x="0" y="3720"/>
                    <a:pt x="0" y="3720"/>
                  </a:cubicBezTo>
                  <a:lnTo>
                    <a:pt x="5785" y="5620"/>
                  </a:lnTo>
                  <a:lnTo>
                    <a:pt x="74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59"/>
            <p:cNvSpPr/>
            <p:nvPr/>
          </p:nvSpPr>
          <p:spPr>
            <a:xfrm flipH="1">
              <a:off x="7386999" y="3173121"/>
              <a:ext cx="608202" cy="473746"/>
            </a:xfrm>
            <a:custGeom>
              <a:rect b="b" l="l" r="r" t="t"/>
              <a:pathLst>
                <a:path extrusionOk="0" h="14675" w="18840">
                  <a:moveTo>
                    <a:pt x="366" y="0"/>
                  </a:moveTo>
                  <a:lnTo>
                    <a:pt x="1" y="1455"/>
                  </a:lnTo>
                  <a:lnTo>
                    <a:pt x="15404" y="14674"/>
                  </a:lnTo>
                  <a:lnTo>
                    <a:pt x="18839" y="2065"/>
                  </a:lnTo>
                  <a:lnTo>
                    <a:pt x="18192" y="1011"/>
                  </a:lnTo>
                  <a:lnTo>
                    <a:pt x="8906" y="3194"/>
                  </a:lnTo>
                  <a:cubicBezTo>
                    <a:pt x="7081" y="1758"/>
                    <a:pt x="366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59"/>
            <p:cNvSpPr/>
            <p:nvPr/>
          </p:nvSpPr>
          <p:spPr>
            <a:xfrm flipH="1">
              <a:off x="7368306" y="3188326"/>
              <a:ext cx="796571" cy="676996"/>
            </a:xfrm>
            <a:custGeom>
              <a:rect b="b" l="l" r="r" t="t"/>
              <a:pathLst>
                <a:path extrusionOk="0" h="20971" w="24675">
                  <a:moveTo>
                    <a:pt x="4458" y="1"/>
                  </a:moveTo>
                  <a:lnTo>
                    <a:pt x="0" y="17040"/>
                  </a:lnTo>
                  <a:lnTo>
                    <a:pt x="5172" y="17862"/>
                  </a:lnTo>
                  <a:lnTo>
                    <a:pt x="10264" y="20970"/>
                  </a:lnTo>
                  <a:lnTo>
                    <a:pt x="19791" y="18493"/>
                  </a:lnTo>
                  <a:lnTo>
                    <a:pt x="24674" y="940"/>
                  </a:lnTo>
                  <a:lnTo>
                    <a:pt x="24674" y="940"/>
                  </a:lnTo>
                  <a:lnTo>
                    <a:pt x="14162" y="3419"/>
                  </a:lnTo>
                  <a:lnTo>
                    <a:pt x="44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59"/>
            <p:cNvSpPr/>
            <p:nvPr/>
          </p:nvSpPr>
          <p:spPr>
            <a:xfrm flipH="1">
              <a:off x="7451018" y="3364361"/>
              <a:ext cx="343292" cy="737203"/>
            </a:xfrm>
            <a:custGeom>
              <a:rect b="b" l="l" r="r" t="t"/>
              <a:pathLst>
                <a:path extrusionOk="0" h="22836" w="10634">
                  <a:moveTo>
                    <a:pt x="9270" y="0"/>
                  </a:moveTo>
                  <a:cubicBezTo>
                    <a:pt x="9130" y="0"/>
                    <a:pt x="8971" y="40"/>
                    <a:pt x="8785" y="158"/>
                  </a:cubicBezTo>
                  <a:cubicBezTo>
                    <a:pt x="7403" y="1016"/>
                    <a:pt x="5890" y="2864"/>
                    <a:pt x="7097" y="5372"/>
                  </a:cubicBezTo>
                  <a:cubicBezTo>
                    <a:pt x="7077" y="5469"/>
                    <a:pt x="1641" y="16064"/>
                    <a:pt x="1" y="20051"/>
                  </a:cubicBezTo>
                  <a:cubicBezTo>
                    <a:pt x="1" y="20051"/>
                    <a:pt x="1500" y="21953"/>
                    <a:pt x="3129" y="22693"/>
                  </a:cubicBezTo>
                  <a:cubicBezTo>
                    <a:pt x="3341" y="22790"/>
                    <a:pt x="3560" y="22835"/>
                    <a:pt x="3775" y="22835"/>
                  </a:cubicBezTo>
                  <a:cubicBezTo>
                    <a:pt x="4392" y="22835"/>
                    <a:pt x="4977" y="22462"/>
                    <a:pt x="5297" y="21870"/>
                  </a:cubicBezTo>
                  <a:cubicBezTo>
                    <a:pt x="6199" y="20201"/>
                    <a:pt x="7617" y="12732"/>
                    <a:pt x="9291" y="7182"/>
                  </a:cubicBezTo>
                  <a:cubicBezTo>
                    <a:pt x="9417" y="6779"/>
                    <a:pt x="9537" y="6454"/>
                    <a:pt x="9684" y="6183"/>
                  </a:cubicBezTo>
                  <a:cubicBezTo>
                    <a:pt x="9684" y="6183"/>
                    <a:pt x="9693" y="6163"/>
                    <a:pt x="9707" y="6124"/>
                  </a:cubicBezTo>
                  <a:cubicBezTo>
                    <a:pt x="9713" y="6120"/>
                    <a:pt x="9713" y="6110"/>
                    <a:pt x="9722" y="6100"/>
                  </a:cubicBezTo>
                  <a:cubicBezTo>
                    <a:pt x="9872" y="5741"/>
                    <a:pt x="10478" y="4238"/>
                    <a:pt x="10552" y="2709"/>
                  </a:cubicBezTo>
                  <a:cubicBezTo>
                    <a:pt x="10633" y="958"/>
                    <a:pt x="9684" y="99"/>
                    <a:pt x="9684" y="99"/>
                  </a:cubicBezTo>
                  <a:cubicBezTo>
                    <a:pt x="9561" y="50"/>
                    <a:pt x="9427" y="0"/>
                    <a:pt x="9270" y="0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59"/>
            <p:cNvSpPr/>
            <p:nvPr/>
          </p:nvSpPr>
          <p:spPr>
            <a:xfrm flipH="1">
              <a:off x="8122164" y="3105264"/>
              <a:ext cx="387132" cy="375575"/>
            </a:xfrm>
            <a:custGeom>
              <a:rect b="b" l="l" r="r" t="t"/>
              <a:pathLst>
                <a:path extrusionOk="0" h="11634" w="11992">
                  <a:moveTo>
                    <a:pt x="4948" y="0"/>
                  </a:moveTo>
                  <a:cubicBezTo>
                    <a:pt x="4948" y="1"/>
                    <a:pt x="5167" y="5142"/>
                    <a:pt x="5124" y="5651"/>
                  </a:cubicBezTo>
                  <a:cubicBezTo>
                    <a:pt x="5079" y="6155"/>
                    <a:pt x="0" y="7840"/>
                    <a:pt x="0" y="7840"/>
                  </a:cubicBezTo>
                  <a:lnTo>
                    <a:pt x="4885" y="10560"/>
                  </a:lnTo>
                  <a:lnTo>
                    <a:pt x="11991" y="11633"/>
                  </a:lnTo>
                  <a:lnTo>
                    <a:pt x="11968" y="6302"/>
                  </a:lnTo>
                  <a:cubicBezTo>
                    <a:pt x="11968" y="6302"/>
                    <a:pt x="11086" y="6121"/>
                    <a:pt x="10304" y="5787"/>
                  </a:cubicBezTo>
                  <a:cubicBezTo>
                    <a:pt x="10086" y="5696"/>
                    <a:pt x="10004" y="4885"/>
                    <a:pt x="9974" y="4167"/>
                  </a:cubicBezTo>
                  <a:cubicBezTo>
                    <a:pt x="9950" y="3575"/>
                    <a:pt x="9959" y="3046"/>
                    <a:pt x="9959" y="3046"/>
                  </a:cubicBezTo>
                  <a:lnTo>
                    <a:pt x="7616" y="1620"/>
                  </a:lnTo>
                  <a:lnTo>
                    <a:pt x="4948" y="0"/>
                  </a:ln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59"/>
            <p:cNvSpPr/>
            <p:nvPr/>
          </p:nvSpPr>
          <p:spPr>
            <a:xfrm flipH="1">
              <a:off x="8187344" y="3154269"/>
              <a:ext cx="91618" cy="85516"/>
            </a:xfrm>
            <a:custGeom>
              <a:rect b="b" l="l" r="r" t="t"/>
              <a:pathLst>
                <a:path extrusionOk="0" h="2649" w="2838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636" y="1621"/>
                    <a:pt x="2837" y="2649"/>
                  </a:cubicBezTo>
                  <a:cubicBezTo>
                    <a:pt x="2814" y="2057"/>
                    <a:pt x="2823" y="1529"/>
                    <a:pt x="2823" y="1529"/>
                  </a:cubicBezTo>
                  <a:lnTo>
                    <a:pt x="480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59"/>
            <p:cNvSpPr/>
            <p:nvPr/>
          </p:nvSpPr>
          <p:spPr>
            <a:xfrm flipH="1">
              <a:off x="7104815" y="4372695"/>
              <a:ext cx="1244264" cy="457120"/>
            </a:xfrm>
            <a:custGeom>
              <a:rect b="b" l="l" r="r" t="t"/>
              <a:pathLst>
                <a:path extrusionOk="0" h="14160" w="38543">
                  <a:moveTo>
                    <a:pt x="24416" y="1"/>
                  </a:moveTo>
                  <a:cubicBezTo>
                    <a:pt x="14522" y="1"/>
                    <a:pt x="0" y="3848"/>
                    <a:pt x="0" y="3848"/>
                  </a:cubicBezTo>
                  <a:lnTo>
                    <a:pt x="11557" y="14160"/>
                  </a:lnTo>
                  <a:cubicBezTo>
                    <a:pt x="11557" y="14160"/>
                    <a:pt x="24293" y="14149"/>
                    <a:pt x="29757" y="12313"/>
                  </a:cubicBezTo>
                  <a:cubicBezTo>
                    <a:pt x="35592" y="10350"/>
                    <a:pt x="38542" y="5258"/>
                    <a:pt x="31616" y="1283"/>
                  </a:cubicBezTo>
                  <a:cubicBezTo>
                    <a:pt x="30002" y="356"/>
                    <a:pt x="27423" y="1"/>
                    <a:pt x="24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59"/>
            <p:cNvSpPr/>
            <p:nvPr/>
          </p:nvSpPr>
          <p:spPr>
            <a:xfrm flipH="1">
              <a:off x="7444334" y="4467959"/>
              <a:ext cx="436718" cy="170387"/>
            </a:xfrm>
            <a:custGeom>
              <a:rect b="b" l="l" r="r" t="t"/>
              <a:pathLst>
                <a:path extrusionOk="0" h="5278" w="13528">
                  <a:moveTo>
                    <a:pt x="12795" y="0"/>
                  </a:moveTo>
                  <a:cubicBezTo>
                    <a:pt x="11126" y="0"/>
                    <a:pt x="6846" y="330"/>
                    <a:pt x="2466" y="3333"/>
                  </a:cubicBezTo>
                  <a:cubicBezTo>
                    <a:pt x="296" y="4821"/>
                    <a:pt x="0" y="5277"/>
                    <a:pt x="454" y="5277"/>
                  </a:cubicBezTo>
                  <a:cubicBezTo>
                    <a:pt x="1174" y="5277"/>
                    <a:pt x="3780" y="4129"/>
                    <a:pt x="3780" y="4129"/>
                  </a:cubicBezTo>
                  <a:cubicBezTo>
                    <a:pt x="3780" y="4129"/>
                    <a:pt x="8526" y="246"/>
                    <a:pt x="13527" y="27"/>
                  </a:cubicBezTo>
                  <a:cubicBezTo>
                    <a:pt x="13527" y="27"/>
                    <a:pt x="13265" y="0"/>
                    <a:pt x="127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59"/>
            <p:cNvSpPr/>
            <p:nvPr/>
          </p:nvSpPr>
          <p:spPr>
            <a:xfrm flipH="1">
              <a:off x="7902254" y="3303089"/>
              <a:ext cx="751827" cy="1165560"/>
            </a:xfrm>
            <a:custGeom>
              <a:rect b="b" l="l" r="r" t="t"/>
              <a:pathLst>
                <a:path extrusionOk="0" h="36105" w="23289">
                  <a:moveTo>
                    <a:pt x="8895" y="0"/>
                  </a:moveTo>
                  <a:cubicBezTo>
                    <a:pt x="8895" y="0"/>
                    <a:pt x="5898" y="561"/>
                    <a:pt x="4230" y="1404"/>
                  </a:cubicBezTo>
                  <a:cubicBezTo>
                    <a:pt x="3695" y="1675"/>
                    <a:pt x="2776" y="2118"/>
                    <a:pt x="2180" y="2886"/>
                  </a:cubicBezTo>
                  <a:cubicBezTo>
                    <a:pt x="1939" y="3197"/>
                    <a:pt x="962" y="4202"/>
                    <a:pt x="1272" y="8023"/>
                  </a:cubicBezTo>
                  <a:cubicBezTo>
                    <a:pt x="1912" y="15821"/>
                    <a:pt x="2469" y="31481"/>
                    <a:pt x="1" y="36085"/>
                  </a:cubicBezTo>
                  <a:cubicBezTo>
                    <a:pt x="20" y="36099"/>
                    <a:pt x="47" y="36105"/>
                    <a:pt x="81" y="36105"/>
                  </a:cubicBezTo>
                  <a:cubicBezTo>
                    <a:pt x="533" y="36105"/>
                    <a:pt x="2208" y="34964"/>
                    <a:pt x="2731" y="34964"/>
                  </a:cubicBezTo>
                  <a:cubicBezTo>
                    <a:pt x="2763" y="34964"/>
                    <a:pt x="2790" y="34968"/>
                    <a:pt x="2813" y="34977"/>
                  </a:cubicBezTo>
                  <a:cubicBezTo>
                    <a:pt x="4646" y="35701"/>
                    <a:pt x="7766" y="36006"/>
                    <a:pt x="10971" y="36006"/>
                  </a:cubicBezTo>
                  <a:cubicBezTo>
                    <a:pt x="15778" y="36006"/>
                    <a:pt x="20776" y="35320"/>
                    <a:pt x="21914" y="34330"/>
                  </a:cubicBezTo>
                  <a:cubicBezTo>
                    <a:pt x="21313" y="32047"/>
                    <a:pt x="20129" y="26856"/>
                    <a:pt x="20129" y="25403"/>
                  </a:cubicBezTo>
                  <a:cubicBezTo>
                    <a:pt x="20129" y="23707"/>
                    <a:pt x="20188" y="21175"/>
                    <a:pt x="20330" y="19788"/>
                  </a:cubicBezTo>
                  <a:cubicBezTo>
                    <a:pt x="20497" y="18191"/>
                    <a:pt x="21053" y="16645"/>
                    <a:pt x="22029" y="15369"/>
                  </a:cubicBezTo>
                  <a:cubicBezTo>
                    <a:pt x="22754" y="14418"/>
                    <a:pt x="23209" y="13490"/>
                    <a:pt x="23235" y="12234"/>
                  </a:cubicBezTo>
                  <a:cubicBezTo>
                    <a:pt x="23288" y="9941"/>
                    <a:pt x="21061" y="7510"/>
                    <a:pt x="20810" y="6812"/>
                  </a:cubicBezTo>
                  <a:cubicBezTo>
                    <a:pt x="19800" y="4013"/>
                    <a:pt x="20338" y="2130"/>
                    <a:pt x="19713" y="1233"/>
                  </a:cubicBezTo>
                  <a:cubicBezTo>
                    <a:pt x="17487" y="574"/>
                    <a:pt x="17166" y="375"/>
                    <a:pt x="16448" y="176"/>
                  </a:cubicBezTo>
                  <a:lnTo>
                    <a:pt x="16448" y="176"/>
                  </a:lnTo>
                  <a:cubicBezTo>
                    <a:pt x="16477" y="1451"/>
                    <a:pt x="16671" y="4231"/>
                    <a:pt x="14475" y="5138"/>
                  </a:cubicBezTo>
                  <a:cubicBezTo>
                    <a:pt x="10443" y="4585"/>
                    <a:pt x="8895" y="0"/>
                    <a:pt x="88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59"/>
            <p:cNvSpPr/>
            <p:nvPr/>
          </p:nvSpPr>
          <p:spPr>
            <a:xfrm flipH="1">
              <a:off x="8009950" y="2833448"/>
              <a:ext cx="475973" cy="398237"/>
            </a:xfrm>
            <a:custGeom>
              <a:rect b="b" l="l" r="r" t="t"/>
              <a:pathLst>
                <a:path extrusionOk="0" h="12336" w="14744">
                  <a:moveTo>
                    <a:pt x="10352" y="1"/>
                  </a:moveTo>
                  <a:cubicBezTo>
                    <a:pt x="10352" y="1"/>
                    <a:pt x="1616" y="3391"/>
                    <a:pt x="1584" y="3780"/>
                  </a:cubicBezTo>
                  <a:cubicBezTo>
                    <a:pt x="1554" y="4171"/>
                    <a:pt x="0" y="9906"/>
                    <a:pt x="5945" y="9906"/>
                  </a:cubicBezTo>
                  <a:cubicBezTo>
                    <a:pt x="7427" y="11350"/>
                    <a:pt x="9423" y="12335"/>
                    <a:pt x="10909" y="12335"/>
                  </a:cubicBezTo>
                  <a:cubicBezTo>
                    <a:pt x="11673" y="12335"/>
                    <a:pt x="12302" y="12075"/>
                    <a:pt x="12657" y="11483"/>
                  </a:cubicBezTo>
                  <a:cubicBezTo>
                    <a:pt x="14743" y="7996"/>
                    <a:pt x="14378" y="946"/>
                    <a:pt x="14378" y="946"/>
                  </a:cubicBezTo>
                  <a:lnTo>
                    <a:pt x="10352" y="1"/>
                  </a:lnTo>
                  <a:close/>
                </a:path>
              </a:pathLst>
            </a:custGeom>
            <a:solidFill>
              <a:srgbClr val="BE9E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59"/>
            <p:cNvSpPr/>
            <p:nvPr/>
          </p:nvSpPr>
          <p:spPr>
            <a:xfrm flipH="1">
              <a:off x="8001626" y="4449268"/>
              <a:ext cx="32" cy="32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59"/>
            <p:cNvSpPr/>
            <p:nvPr/>
          </p:nvSpPr>
          <p:spPr>
            <a:xfrm flipH="1">
              <a:off x="7965270" y="2661449"/>
              <a:ext cx="653075" cy="690038"/>
            </a:xfrm>
            <a:custGeom>
              <a:rect b="b" l="l" r="r" t="t"/>
              <a:pathLst>
                <a:path extrusionOk="0" h="21375" w="20230">
                  <a:moveTo>
                    <a:pt x="11574" y="1"/>
                  </a:moveTo>
                  <a:cubicBezTo>
                    <a:pt x="9135" y="1"/>
                    <a:pt x="7069" y="746"/>
                    <a:pt x="5836" y="1776"/>
                  </a:cubicBezTo>
                  <a:cubicBezTo>
                    <a:pt x="4361" y="3013"/>
                    <a:pt x="3813" y="4842"/>
                    <a:pt x="3401" y="6758"/>
                  </a:cubicBezTo>
                  <a:cubicBezTo>
                    <a:pt x="3158" y="7879"/>
                    <a:pt x="3226" y="9043"/>
                    <a:pt x="3168" y="10188"/>
                  </a:cubicBezTo>
                  <a:cubicBezTo>
                    <a:pt x="3109" y="11332"/>
                    <a:pt x="2906" y="12526"/>
                    <a:pt x="2207" y="13437"/>
                  </a:cubicBezTo>
                  <a:cubicBezTo>
                    <a:pt x="1703" y="14097"/>
                    <a:pt x="970" y="14578"/>
                    <a:pt x="578" y="15310"/>
                  </a:cubicBezTo>
                  <a:cubicBezTo>
                    <a:pt x="0" y="16392"/>
                    <a:pt x="199" y="18104"/>
                    <a:pt x="612" y="19220"/>
                  </a:cubicBezTo>
                  <a:cubicBezTo>
                    <a:pt x="897" y="19991"/>
                    <a:pt x="1523" y="20423"/>
                    <a:pt x="2203" y="20826"/>
                  </a:cubicBezTo>
                  <a:cubicBezTo>
                    <a:pt x="2329" y="20902"/>
                    <a:pt x="2459" y="20981"/>
                    <a:pt x="2591" y="21048"/>
                  </a:cubicBezTo>
                  <a:cubicBezTo>
                    <a:pt x="2933" y="21230"/>
                    <a:pt x="3291" y="21374"/>
                    <a:pt x="3658" y="21374"/>
                  </a:cubicBezTo>
                  <a:cubicBezTo>
                    <a:pt x="3734" y="21374"/>
                    <a:pt x="3810" y="21368"/>
                    <a:pt x="3886" y="21355"/>
                  </a:cubicBezTo>
                  <a:cubicBezTo>
                    <a:pt x="4361" y="21277"/>
                    <a:pt x="4754" y="20937"/>
                    <a:pt x="5205" y="20763"/>
                  </a:cubicBezTo>
                  <a:cubicBezTo>
                    <a:pt x="5482" y="20655"/>
                    <a:pt x="5772" y="20612"/>
                    <a:pt x="6066" y="20612"/>
                  </a:cubicBezTo>
                  <a:cubicBezTo>
                    <a:pt x="6565" y="20612"/>
                    <a:pt x="7076" y="20736"/>
                    <a:pt x="7558" y="20880"/>
                  </a:cubicBezTo>
                  <a:lnTo>
                    <a:pt x="7566" y="20882"/>
                  </a:lnTo>
                  <a:cubicBezTo>
                    <a:pt x="7652" y="20908"/>
                    <a:pt x="7739" y="20920"/>
                    <a:pt x="7824" y="20920"/>
                  </a:cubicBezTo>
                  <a:cubicBezTo>
                    <a:pt x="8224" y="20920"/>
                    <a:pt x="8594" y="20654"/>
                    <a:pt x="8686" y="20245"/>
                  </a:cubicBezTo>
                  <a:cubicBezTo>
                    <a:pt x="9235" y="17843"/>
                    <a:pt x="8925" y="14355"/>
                    <a:pt x="8925" y="14355"/>
                  </a:cubicBezTo>
                  <a:cubicBezTo>
                    <a:pt x="8760" y="14137"/>
                    <a:pt x="8242" y="13617"/>
                    <a:pt x="8154" y="13337"/>
                  </a:cubicBezTo>
                  <a:cubicBezTo>
                    <a:pt x="8009" y="12846"/>
                    <a:pt x="7834" y="12332"/>
                    <a:pt x="7937" y="11848"/>
                  </a:cubicBezTo>
                  <a:cubicBezTo>
                    <a:pt x="8019" y="11444"/>
                    <a:pt x="8169" y="11032"/>
                    <a:pt x="8479" y="10766"/>
                  </a:cubicBezTo>
                  <a:cubicBezTo>
                    <a:pt x="8659" y="10611"/>
                    <a:pt x="8901" y="10520"/>
                    <a:pt x="9134" y="10520"/>
                  </a:cubicBezTo>
                  <a:cubicBezTo>
                    <a:pt x="9310" y="10520"/>
                    <a:pt x="9481" y="10572"/>
                    <a:pt x="9615" y="10687"/>
                  </a:cubicBezTo>
                  <a:cubicBezTo>
                    <a:pt x="9935" y="10969"/>
                    <a:pt x="9979" y="11526"/>
                    <a:pt x="10372" y="11701"/>
                  </a:cubicBezTo>
                  <a:cubicBezTo>
                    <a:pt x="10386" y="11284"/>
                    <a:pt x="10401" y="10867"/>
                    <a:pt x="10415" y="10454"/>
                  </a:cubicBezTo>
                  <a:cubicBezTo>
                    <a:pt x="10421" y="10309"/>
                    <a:pt x="10431" y="10154"/>
                    <a:pt x="10503" y="10027"/>
                  </a:cubicBezTo>
                  <a:cubicBezTo>
                    <a:pt x="10576" y="9901"/>
                    <a:pt x="10711" y="9819"/>
                    <a:pt x="10842" y="9751"/>
                  </a:cubicBezTo>
                  <a:cubicBezTo>
                    <a:pt x="11633" y="9320"/>
                    <a:pt x="12667" y="9378"/>
                    <a:pt x="13331" y="8719"/>
                  </a:cubicBezTo>
                  <a:cubicBezTo>
                    <a:pt x="13749" y="8306"/>
                    <a:pt x="13700" y="7694"/>
                    <a:pt x="14054" y="7253"/>
                  </a:cubicBezTo>
                  <a:cubicBezTo>
                    <a:pt x="14361" y="6880"/>
                    <a:pt x="14811" y="6618"/>
                    <a:pt x="15296" y="6569"/>
                  </a:cubicBezTo>
                  <a:cubicBezTo>
                    <a:pt x="15371" y="6561"/>
                    <a:pt x="15444" y="6557"/>
                    <a:pt x="15516" y="6557"/>
                  </a:cubicBezTo>
                  <a:cubicBezTo>
                    <a:pt x="16392" y="6557"/>
                    <a:pt x="17166" y="7098"/>
                    <a:pt x="18079" y="7098"/>
                  </a:cubicBezTo>
                  <a:cubicBezTo>
                    <a:pt x="18094" y="7098"/>
                    <a:pt x="18109" y="7098"/>
                    <a:pt x="18124" y="7097"/>
                  </a:cubicBezTo>
                  <a:cubicBezTo>
                    <a:pt x="18440" y="7093"/>
                    <a:pt x="18760" y="7045"/>
                    <a:pt x="19036" y="6894"/>
                  </a:cubicBezTo>
                  <a:cubicBezTo>
                    <a:pt x="19691" y="6531"/>
                    <a:pt x="20030" y="5606"/>
                    <a:pt x="20113" y="4835"/>
                  </a:cubicBezTo>
                  <a:cubicBezTo>
                    <a:pt x="20229" y="3724"/>
                    <a:pt x="19719" y="2782"/>
                    <a:pt x="18895" y="2251"/>
                  </a:cubicBezTo>
                  <a:cubicBezTo>
                    <a:pt x="16378" y="632"/>
                    <a:pt x="13818" y="1"/>
                    <a:pt x="115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59"/>
            <p:cNvSpPr/>
            <p:nvPr/>
          </p:nvSpPr>
          <p:spPr>
            <a:xfrm flipH="1">
              <a:off x="8172330" y="3434833"/>
              <a:ext cx="365599" cy="710409"/>
            </a:xfrm>
            <a:custGeom>
              <a:rect b="b" l="l" r="r" t="t"/>
              <a:pathLst>
                <a:path extrusionOk="0" h="22006" w="11325">
                  <a:moveTo>
                    <a:pt x="2527" y="1"/>
                  </a:moveTo>
                  <a:cubicBezTo>
                    <a:pt x="459" y="880"/>
                    <a:pt x="1" y="3330"/>
                    <a:pt x="391" y="5485"/>
                  </a:cubicBezTo>
                  <a:cubicBezTo>
                    <a:pt x="2029" y="14521"/>
                    <a:pt x="8157" y="21710"/>
                    <a:pt x="9115" y="22005"/>
                  </a:cubicBezTo>
                  <a:cubicBezTo>
                    <a:pt x="7982" y="18764"/>
                    <a:pt x="11325" y="17013"/>
                    <a:pt x="11325" y="17013"/>
                  </a:cubicBezTo>
                  <a:cubicBezTo>
                    <a:pt x="10823" y="15530"/>
                    <a:pt x="6351" y="5888"/>
                    <a:pt x="5009" y="2662"/>
                  </a:cubicBezTo>
                  <a:cubicBezTo>
                    <a:pt x="4131" y="550"/>
                    <a:pt x="2527" y="1"/>
                    <a:pt x="2527" y="1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59"/>
            <p:cNvSpPr/>
            <p:nvPr/>
          </p:nvSpPr>
          <p:spPr>
            <a:xfrm flipH="1">
              <a:off x="7793627" y="3455945"/>
              <a:ext cx="500605" cy="707277"/>
            </a:xfrm>
            <a:custGeom>
              <a:rect b="b" l="l" r="r" t="t"/>
              <a:pathLst>
                <a:path extrusionOk="0" h="21909" w="15507">
                  <a:moveTo>
                    <a:pt x="13001" y="1"/>
                  </a:moveTo>
                  <a:cubicBezTo>
                    <a:pt x="12974" y="1"/>
                    <a:pt x="12948" y="5"/>
                    <a:pt x="12924" y="14"/>
                  </a:cubicBezTo>
                  <a:cubicBezTo>
                    <a:pt x="11402" y="590"/>
                    <a:pt x="9193" y="2598"/>
                    <a:pt x="9890" y="5295"/>
                  </a:cubicBezTo>
                  <a:cubicBezTo>
                    <a:pt x="9842" y="5406"/>
                    <a:pt x="100" y="18573"/>
                    <a:pt x="1" y="19673"/>
                  </a:cubicBezTo>
                  <a:cubicBezTo>
                    <a:pt x="1169" y="21353"/>
                    <a:pt x="2209" y="21909"/>
                    <a:pt x="3072" y="21909"/>
                  </a:cubicBezTo>
                  <a:cubicBezTo>
                    <a:pt x="4762" y="21909"/>
                    <a:pt x="5781" y="19783"/>
                    <a:pt x="5781" y="19783"/>
                  </a:cubicBezTo>
                  <a:cubicBezTo>
                    <a:pt x="6797" y="18515"/>
                    <a:pt x="9326" y="12119"/>
                    <a:pt x="12050" y="7001"/>
                  </a:cubicBezTo>
                  <a:cubicBezTo>
                    <a:pt x="12481" y="6209"/>
                    <a:pt x="12846" y="5764"/>
                    <a:pt x="13301" y="5451"/>
                  </a:cubicBezTo>
                  <a:cubicBezTo>
                    <a:pt x="13306" y="5448"/>
                    <a:pt x="13312" y="5443"/>
                    <a:pt x="13313" y="5438"/>
                  </a:cubicBezTo>
                  <a:cubicBezTo>
                    <a:pt x="15506" y="3267"/>
                    <a:pt x="13738" y="1"/>
                    <a:pt x="13001" y="1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59"/>
            <p:cNvSpPr/>
            <p:nvPr/>
          </p:nvSpPr>
          <p:spPr>
            <a:xfrm flipH="1">
              <a:off x="8269177" y="3360584"/>
              <a:ext cx="357303" cy="495117"/>
            </a:xfrm>
            <a:custGeom>
              <a:rect b="b" l="l" r="r" t="t"/>
              <a:pathLst>
                <a:path extrusionOk="0" h="15337" w="11068">
                  <a:moveTo>
                    <a:pt x="2814" y="1"/>
                  </a:moveTo>
                  <a:cubicBezTo>
                    <a:pt x="2814" y="1"/>
                    <a:pt x="1" y="1212"/>
                    <a:pt x="470" y="5637"/>
                  </a:cubicBezTo>
                  <a:cubicBezTo>
                    <a:pt x="612" y="6981"/>
                    <a:pt x="2841" y="15316"/>
                    <a:pt x="2841" y="15316"/>
                  </a:cubicBezTo>
                  <a:cubicBezTo>
                    <a:pt x="2841" y="15316"/>
                    <a:pt x="3153" y="15337"/>
                    <a:pt x="3640" y="15337"/>
                  </a:cubicBezTo>
                  <a:cubicBezTo>
                    <a:pt x="4480" y="15337"/>
                    <a:pt x="5840" y="15274"/>
                    <a:pt x="6999" y="14933"/>
                  </a:cubicBezTo>
                  <a:cubicBezTo>
                    <a:pt x="8957" y="14357"/>
                    <a:pt x="11067" y="11809"/>
                    <a:pt x="11067" y="11809"/>
                  </a:cubicBezTo>
                  <a:cubicBezTo>
                    <a:pt x="11067" y="11809"/>
                    <a:pt x="9493" y="9294"/>
                    <a:pt x="9298" y="7496"/>
                  </a:cubicBezTo>
                  <a:cubicBezTo>
                    <a:pt x="9250" y="7057"/>
                    <a:pt x="9455" y="6923"/>
                    <a:pt x="9721" y="6923"/>
                  </a:cubicBezTo>
                  <a:cubicBezTo>
                    <a:pt x="10134" y="6923"/>
                    <a:pt x="10695" y="7244"/>
                    <a:pt x="10695" y="7244"/>
                  </a:cubicBezTo>
                  <a:lnTo>
                    <a:pt x="9444" y="1206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59"/>
            <p:cNvSpPr/>
            <p:nvPr/>
          </p:nvSpPr>
          <p:spPr>
            <a:xfrm flipH="1">
              <a:off x="7474638" y="4291182"/>
              <a:ext cx="1306118" cy="584636"/>
            </a:xfrm>
            <a:custGeom>
              <a:rect b="b" l="l" r="r" t="t"/>
              <a:pathLst>
                <a:path extrusionOk="0" h="18110" w="40459">
                  <a:moveTo>
                    <a:pt x="11282" y="0"/>
                  </a:moveTo>
                  <a:cubicBezTo>
                    <a:pt x="11282" y="0"/>
                    <a:pt x="6401" y="1411"/>
                    <a:pt x="3925" y="5477"/>
                  </a:cubicBezTo>
                  <a:cubicBezTo>
                    <a:pt x="3196" y="6671"/>
                    <a:pt x="0" y="15533"/>
                    <a:pt x="8098" y="17751"/>
                  </a:cubicBezTo>
                  <a:cubicBezTo>
                    <a:pt x="9045" y="18010"/>
                    <a:pt x="10127" y="18110"/>
                    <a:pt x="11234" y="18110"/>
                  </a:cubicBezTo>
                  <a:cubicBezTo>
                    <a:pt x="14944" y="18110"/>
                    <a:pt x="18919" y="16987"/>
                    <a:pt x="18919" y="16987"/>
                  </a:cubicBezTo>
                  <a:lnTo>
                    <a:pt x="40387" y="16987"/>
                  </a:lnTo>
                  <a:cubicBezTo>
                    <a:pt x="40432" y="16982"/>
                    <a:pt x="40458" y="16977"/>
                    <a:pt x="40458" y="16977"/>
                  </a:cubicBezTo>
                  <a:lnTo>
                    <a:pt x="112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59"/>
            <p:cNvSpPr/>
            <p:nvPr/>
          </p:nvSpPr>
          <p:spPr>
            <a:xfrm flipH="1">
              <a:off x="7476933" y="4449268"/>
              <a:ext cx="1107419" cy="390263"/>
            </a:xfrm>
            <a:custGeom>
              <a:rect b="b" l="l" r="r" t="t"/>
              <a:pathLst>
                <a:path extrusionOk="0" h="12089" w="34304">
                  <a:moveTo>
                    <a:pt x="2456" y="1"/>
                  </a:moveTo>
                  <a:cubicBezTo>
                    <a:pt x="2456" y="1"/>
                    <a:pt x="0" y="4733"/>
                    <a:pt x="6670" y="7978"/>
                  </a:cubicBezTo>
                  <a:cubicBezTo>
                    <a:pt x="13338" y="11223"/>
                    <a:pt x="27446" y="12089"/>
                    <a:pt x="27446" y="12089"/>
                  </a:cubicBezTo>
                  <a:lnTo>
                    <a:pt x="34304" y="12089"/>
                  </a:lnTo>
                  <a:lnTo>
                    <a:pt x="2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59"/>
            <p:cNvSpPr/>
            <p:nvPr/>
          </p:nvSpPr>
          <p:spPr>
            <a:xfrm flipH="1">
              <a:off x="7001361" y="4720503"/>
              <a:ext cx="202540" cy="199248"/>
            </a:xfrm>
            <a:custGeom>
              <a:rect b="b" l="l" r="r" t="t"/>
              <a:pathLst>
                <a:path extrusionOk="0" h="6172" w="6274">
                  <a:moveTo>
                    <a:pt x="2877" y="0"/>
                  </a:moveTo>
                  <a:cubicBezTo>
                    <a:pt x="2416" y="0"/>
                    <a:pt x="2024" y="27"/>
                    <a:pt x="2024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2" y="0"/>
                    <a:pt x="2877" y="0"/>
                  </a:cubicBezTo>
                  <a:close/>
                </a:path>
              </a:pathLst>
            </a:custGeom>
            <a:solidFill>
              <a:srgbClr val="AA7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59"/>
            <p:cNvSpPr/>
            <p:nvPr/>
          </p:nvSpPr>
          <p:spPr>
            <a:xfrm flipH="1">
              <a:off x="7010591" y="4717533"/>
              <a:ext cx="418865" cy="198215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5" y="6096"/>
                    <a:pt x="12975" y="3860"/>
                    <a:pt x="11845" y="1819"/>
                  </a:cubicBezTo>
                  <a:cubicBezTo>
                    <a:pt x="11218" y="688"/>
                    <a:pt x="10085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59"/>
            <p:cNvSpPr/>
            <p:nvPr/>
          </p:nvSpPr>
          <p:spPr>
            <a:xfrm flipH="1">
              <a:off x="7239893" y="4706815"/>
              <a:ext cx="309492" cy="154149"/>
            </a:xfrm>
            <a:custGeom>
              <a:rect b="b" l="l" r="r" t="t"/>
              <a:pathLst>
                <a:path extrusionOk="0" h="4775" w="9587">
                  <a:moveTo>
                    <a:pt x="2076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4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3" y="723"/>
                  </a:cubicBezTo>
                  <a:cubicBezTo>
                    <a:pt x="3503" y="571"/>
                    <a:pt x="2076" y="0"/>
                    <a:pt x="2076" y="0"/>
                  </a:cubicBezTo>
                  <a:close/>
                </a:path>
              </a:pathLst>
            </a:custGeom>
            <a:solidFill>
              <a:srgbClr val="FFD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59"/>
            <p:cNvSpPr/>
            <p:nvPr/>
          </p:nvSpPr>
          <p:spPr>
            <a:xfrm flipH="1">
              <a:off x="7223528" y="4759693"/>
              <a:ext cx="81029" cy="104531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4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59"/>
            <p:cNvSpPr/>
            <p:nvPr/>
          </p:nvSpPr>
          <p:spPr>
            <a:xfrm flipH="1">
              <a:off x="7030963" y="4720503"/>
              <a:ext cx="202540" cy="199248"/>
            </a:xfrm>
            <a:custGeom>
              <a:rect b="b" l="l" r="r" t="t"/>
              <a:pathLst>
                <a:path extrusionOk="0" h="6172" w="6274">
                  <a:moveTo>
                    <a:pt x="2876" y="0"/>
                  </a:moveTo>
                  <a:cubicBezTo>
                    <a:pt x="2415" y="0"/>
                    <a:pt x="2023" y="27"/>
                    <a:pt x="2023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1" y="0"/>
                    <a:pt x="2876" y="0"/>
                  </a:cubicBezTo>
                  <a:close/>
                </a:path>
              </a:pathLst>
            </a:custGeom>
            <a:solidFill>
              <a:srgbClr val="AA7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59"/>
            <p:cNvSpPr/>
            <p:nvPr/>
          </p:nvSpPr>
          <p:spPr>
            <a:xfrm flipH="1">
              <a:off x="7040194" y="4717533"/>
              <a:ext cx="418865" cy="198215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4" y="6096"/>
                    <a:pt x="12975" y="3860"/>
                    <a:pt x="11845" y="1819"/>
                  </a:cubicBezTo>
                  <a:cubicBezTo>
                    <a:pt x="11218" y="688"/>
                    <a:pt x="10084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59"/>
            <p:cNvSpPr/>
            <p:nvPr/>
          </p:nvSpPr>
          <p:spPr>
            <a:xfrm flipH="1">
              <a:off x="7269495" y="4706815"/>
              <a:ext cx="309492" cy="154149"/>
            </a:xfrm>
            <a:custGeom>
              <a:rect b="b" l="l" r="r" t="t"/>
              <a:pathLst>
                <a:path extrusionOk="0" h="4775" w="9587">
                  <a:moveTo>
                    <a:pt x="2074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3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2" y="723"/>
                  </a:cubicBezTo>
                  <a:cubicBezTo>
                    <a:pt x="3503" y="571"/>
                    <a:pt x="2074" y="0"/>
                    <a:pt x="2074" y="0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59"/>
            <p:cNvSpPr/>
            <p:nvPr/>
          </p:nvSpPr>
          <p:spPr>
            <a:xfrm flipH="1">
              <a:off x="7253130" y="4759693"/>
              <a:ext cx="81029" cy="104531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3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59"/>
            <p:cNvSpPr/>
            <p:nvPr/>
          </p:nvSpPr>
          <p:spPr>
            <a:xfrm flipH="1">
              <a:off x="8192444" y="4720503"/>
              <a:ext cx="202540" cy="199248"/>
            </a:xfrm>
            <a:custGeom>
              <a:rect b="b" l="l" r="r" t="t"/>
              <a:pathLst>
                <a:path extrusionOk="0" h="6172" w="6274">
                  <a:moveTo>
                    <a:pt x="3397" y="0"/>
                  </a:moveTo>
                  <a:cubicBezTo>
                    <a:pt x="2982" y="0"/>
                    <a:pt x="2511" y="22"/>
                    <a:pt x="2224" y="103"/>
                  </a:cubicBezTo>
                  <a:cubicBezTo>
                    <a:pt x="1618" y="273"/>
                    <a:pt x="0" y="1062"/>
                    <a:pt x="0" y="2834"/>
                  </a:cubicBezTo>
                  <a:cubicBezTo>
                    <a:pt x="0" y="4943"/>
                    <a:pt x="991" y="5720"/>
                    <a:pt x="2951" y="6048"/>
                  </a:cubicBezTo>
                  <a:cubicBezTo>
                    <a:pt x="3490" y="6139"/>
                    <a:pt x="3984" y="6172"/>
                    <a:pt x="4416" y="6172"/>
                  </a:cubicBezTo>
                  <a:cubicBezTo>
                    <a:pt x="5557" y="6172"/>
                    <a:pt x="6273" y="5943"/>
                    <a:pt x="6273" y="5943"/>
                  </a:cubicBezTo>
                  <a:lnTo>
                    <a:pt x="4251" y="27"/>
                  </a:lnTo>
                  <a:cubicBezTo>
                    <a:pt x="4251" y="27"/>
                    <a:pt x="3858" y="0"/>
                    <a:pt x="3397" y="0"/>
                  </a:cubicBezTo>
                  <a:close/>
                </a:path>
              </a:pathLst>
            </a:custGeom>
            <a:solidFill>
              <a:srgbClr val="AA7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59"/>
            <p:cNvSpPr/>
            <p:nvPr/>
          </p:nvSpPr>
          <p:spPr>
            <a:xfrm flipH="1">
              <a:off x="7966918" y="4717533"/>
              <a:ext cx="418865" cy="198215"/>
            </a:xfrm>
            <a:custGeom>
              <a:rect b="b" l="l" r="r" t="t"/>
              <a:pathLst>
                <a:path extrusionOk="0" h="6140" w="12975">
                  <a:moveTo>
                    <a:pt x="4809" y="1"/>
                  </a:moveTo>
                  <a:cubicBezTo>
                    <a:pt x="4588" y="1"/>
                    <a:pt x="4390" y="7"/>
                    <a:pt x="4223" y="21"/>
                  </a:cubicBezTo>
                  <a:cubicBezTo>
                    <a:pt x="2891" y="135"/>
                    <a:pt x="1757" y="688"/>
                    <a:pt x="1130" y="1819"/>
                  </a:cubicBezTo>
                  <a:cubicBezTo>
                    <a:pt x="0" y="3860"/>
                    <a:pt x="1701" y="6096"/>
                    <a:pt x="3908" y="6134"/>
                  </a:cubicBezTo>
                  <a:cubicBezTo>
                    <a:pt x="4089" y="6137"/>
                    <a:pt x="4256" y="6139"/>
                    <a:pt x="4416" y="6139"/>
                  </a:cubicBezTo>
                  <a:cubicBezTo>
                    <a:pt x="5328" y="6139"/>
                    <a:pt x="6030" y="6072"/>
                    <a:pt x="7680" y="5720"/>
                  </a:cubicBezTo>
                  <a:cubicBezTo>
                    <a:pt x="9483" y="5335"/>
                    <a:pt x="12975" y="4542"/>
                    <a:pt x="12617" y="3131"/>
                  </a:cubicBezTo>
                  <a:lnTo>
                    <a:pt x="12130" y="829"/>
                  </a:lnTo>
                  <a:cubicBezTo>
                    <a:pt x="12130" y="829"/>
                    <a:pt x="11504" y="226"/>
                    <a:pt x="10204" y="226"/>
                  </a:cubicBezTo>
                  <a:cubicBezTo>
                    <a:pt x="10099" y="226"/>
                    <a:pt x="9990" y="229"/>
                    <a:pt x="9876" y="238"/>
                  </a:cubicBezTo>
                  <a:cubicBezTo>
                    <a:pt x="9792" y="244"/>
                    <a:pt x="9690" y="247"/>
                    <a:pt x="9574" y="247"/>
                  </a:cubicBezTo>
                  <a:cubicBezTo>
                    <a:pt x="8504" y="247"/>
                    <a:pt x="6202" y="1"/>
                    <a:pt x="48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59"/>
            <p:cNvSpPr/>
            <p:nvPr/>
          </p:nvSpPr>
          <p:spPr>
            <a:xfrm flipH="1">
              <a:off x="7782265" y="4706815"/>
              <a:ext cx="374186" cy="154149"/>
            </a:xfrm>
            <a:custGeom>
              <a:rect b="b" l="l" r="r" t="t"/>
              <a:pathLst>
                <a:path extrusionOk="0" h="4775" w="11591">
                  <a:moveTo>
                    <a:pt x="7512" y="0"/>
                  </a:moveTo>
                  <a:cubicBezTo>
                    <a:pt x="7512" y="0"/>
                    <a:pt x="6084" y="571"/>
                    <a:pt x="5114" y="723"/>
                  </a:cubicBezTo>
                  <a:cubicBezTo>
                    <a:pt x="4143" y="875"/>
                    <a:pt x="1928" y="856"/>
                    <a:pt x="1003" y="1579"/>
                  </a:cubicBezTo>
                  <a:cubicBezTo>
                    <a:pt x="0" y="2363"/>
                    <a:pt x="584" y="4149"/>
                    <a:pt x="1307" y="4511"/>
                  </a:cubicBezTo>
                  <a:cubicBezTo>
                    <a:pt x="1672" y="4693"/>
                    <a:pt x="2007" y="4775"/>
                    <a:pt x="2353" y="4775"/>
                  </a:cubicBezTo>
                  <a:cubicBezTo>
                    <a:pt x="3113" y="4775"/>
                    <a:pt x="3932" y="4382"/>
                    <a:pt x="5266" y="3806"/>
                  </a:cubicBezTo>
                  <a:cubicBezTo>
                    <a:pt x="7207" y="2969"/>
                    <a:pt x="11591" y="2719"/>
                    <a:pt x="11591" y="2719"/>
                  </a:cubicBezTo>
                  <a:lnTo>
                    <a:pt x="7512" y="0"/>
                  </a:ln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59"/>
            <p:cNvSpPr/>
            <p:nvPr/>
          </p:nvSpPr>
          <p:spPr>
            <a:xfrm flipH="1">
              <a:off x="8091821" y="4759693"/>
              <a:ext cx="81029" cy="104531"/>
            </a:xfrm>
            <a:custGeom>
              <a:rect b="b" l="l" r="r" t="t"/>
              <a:pathLst>
                <a:path extrusionOk="0" h="3238" w="2510">
                  <a:moveTo>
                    <a:pt x="1548" y="1"/>
                  </a:moveTo>
                  <a:cubicBezTo>
                    <a:pt x="1243" y="1"/>
                    <a:pt x="901" y="240"/>
                    <a:pt x="901" y="240"/>
                  </a:cubicBezTo>
                  <a:lnTo>
                    <a:pt x="0" y="938"/>
                  </a:lnTo>
                  <a:lnTo>
                    <a:pt x="1129" y="3234"/>
                  </a:lnTo>
                  <a:cubicBezTo>
                    <a:pt x="1129" y="3234"/>
                    <a:pt x="1182" y="3238"/>
                    <a:pt x="1266" y="3238"/>
                  </a:cubicBezTo>
                  <a:cubicBezTo>
                    <a:pt x="1567" y="3238"/>
                    <a:pt x="2272" y="3191"/>
                    <a:pt x="2411" y="2765"/>
                  </a:cubicBezTo>
                  <a:cubicBezTo>
                    <a:pt x="2509" y="2463"/>
                    <a:pt x="2183" y="589"/>
                    <a:pt x="1891" y="171"/>
                  </a:cubicBezTo>
                  <a:cubicBezTo>
                    <a:pt x="1803" y="45"/>
                    <a:pt x="1679" y="1"/>
                    <a:pt x="15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59"/>
            <p:cNvSpPr/>
            <p:nvPr/>
          </p:nvSpPr>
          <p:spPr>
            <a:xfrm flipH="1">
              <a:off x="7396776" y="4275428"/>
              <a:ext cx="1125239" cy="574628"/>
            </a:xfrm>
            <a:custGeom>
              <a:rect b="b" l="l" r="r" t="t"/>
              <a:pathLst>
                <a:path extrusionOk="0" h="17800" w="34856">
                  <a:moveTo>
                    <a:pt x="5455" y="1"/>
                  </a:moveTo>
                  <a:cubicBezTo>
                    <a:pt x="4236" y="1"/>
                    <a:pt x="3051" y="372"/>
                    <a:pt x="2032" y="1374"/>
                  </a:cubicBezTo>
                  <a:cubicBezTo>
                    <a:pt x="54" y="3318"/>
                    <a:pt x="0" y="6746"/>
                    <a:pt x="1287" y="8806"/>
                  </a:cubicBezTo>
                  <a:cubicBezTo>
                    <a:pt x="2574" y="10865"/>
                    <a:pt x="4810" y="11870"/>
                    <a:pt x="6994" y="12696"/>
                  </a:cubicBezTo>
                  <a:cubicBezTo>
                    <a:pt x="6995" y="12696"/>
                    <a:pt x="22856" y="17787"/>
                    <a:pt x="33260" y="17800"/>
                  </a:cubicBezTo>
                  <a:cubicBezTo>
                    <a:pt x="33260" y="17800"/>
                    <a:pt x="33260" y="17800"/>
                    <a:pt x="33260" y="17800"/>
                  </a:cubicBezTo>
                  <a:cubicBezTo>
                    <a:pt x="34056" y="17800"/>
                    <a:pt x="34855" y="13919"/>
                    <a:pt x="34689" y="13171"/>
                  </a:cubicBezTo>
                  <a:cubicBezTo>
                    <a:pt x="34689" y="13171"/>
                    <a:pt x="28774" y="10455"/>
                    <a:pt x="26953" y="9715"/>
                  </a:cubicBezTo>
                  <a:cubicBezTo>
                    <a:pt x="21561" y="7525"/>
                    <a:pt x="15534" y="4011"/>
                    <a:pt x="10327" y="1426"/>
                  </a:cubicBezTo>
                  <a:cubicBezTo>
                    <a:pt x="8859" y="696"/>
                    <a:pt x="7124" y="1"/>
                    <a:pt x="54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59"/>
            <p:cNvSpPr/>
            <p:nvPr/>
          </p:nvSpPr>
          <p:spPr>
            <a:xfrm flipH="1">
              <a:off x="7461382" y="3253278"/>
              <a:ext cx="142785" cy="242345"/>
            </a:xfrm>
            <a:custGeom>
              <a:rect b="b" l="l" r="r" t="t"/>
              <a:pathLst>
                <a:path extrusionOk="0" h="7507" w="4423">
                  <a:moveTo>
                    <a:pt x="2690" y="1"/>
                  </a:moveTo>
                  <a:cubicBezTo>
                    <a:pt x="2682" y="1"/>
                    <a:pt x="2675" y="2"/>
                    <a:pt x="2667" y="3"/>
                  </a:cubicBezTo>
                  <a:cubicBezTo>
                    <a:pt x="2393" y="52"/>
                    <a:pt x="2392" y="295"/>
                    <a:pt x="2495" y="884"/>
                  </a:cubicBezTo>
                  <a:cubicBezTo>
                    <a:pt x="2495" y="884"/>
                    <a:pt x="2609" y="1564"/>
                    <a:pt x="2714" y="2104"/>
                  </a:cubicBezTo>
                  <a:cubicBezTo>
                    <a:pt x="2389" y="1495"/>
                    <a:pt x="1668" y="230"/>
                    <a:pt x="1311" y="230"/>
                  </a:cubicBezTo>
                  <a:cubicBezTo>
                    <a:pt x="1294" y="230"/>
                    <a:pt x="1278" y="233"/>
                    <a:pt x="1262" y="239"/>
                  </a:cubicBezTo>
                  <a:cubicBezTo>
                    <a:pt x="1003" y="340"/>
                    <a:pt x="1048" y="577"/>
                    <a:pt x="1262" y="1136"/>
                  </a:cubicBezTo>
                  <a:cubicBezTo>
                    <a:pt x="1262" y="1136"/>
                    <a:pt x="1439" y="1608"/>
                    <a:pt x="1619" y="2062"/>
                  </a:cubicBezTo>
                  <a:cubicBezTo>
                    <a:pt x="1262" y="1448"/>
                    <a:pt x="789" y="733"/>
                    <a:pt x="519" y="733"/>
                  </a:cubicBezTo>
                  <a:cubicBezTo>
                    <a:pt x="502" y="733"/>
                    <a:pt x="486" y="736"/>
                    <a:pt x="470" y="742"/>
                  </a:cubicBezTo>
                  <a:cubicBezTo>
                    <a:pt x="214" y="843"/>
                    <a:pt x="258" y="1081"/>
                    <a:pt x="470" y="1641"/>
                  </a:cubicBezTo>
                  <a:cubicBezTo>
                    <a:pt x="470" y="1641"/>
                    <a:pt x="984" y="3008"/>
                    <a:pt x="1155" y="3328"/>
                  </a:cubicBezTo>
                  <a:cubicBezTo>
                    <a:pt x="1214" y="3441"/>
                    <a:pt x="1253" y="3735"/>
                    <a:pt x="1279" y="4070"/>
                  </a:cubicBezTo>
                  <a:cubicBezTo>
                    <a:pt x="1138" y="3732"/>
                    <a:pt x="844" y="3036"/>
                    <a:pt x="651" y="2794"/>
                  </a:cubicBezTo>
                  <a:cubicBezTo>
                    <a:pt x="544" y="2661"/>
                    <a:pt x="407" y="2586"/>
                    <a:pt x="292" y="2586"/>
                  </a:cubicBezTo>
                  <a:cubicBezTo>
                    <a:pt x="185" y="2586"/>
                    <a:pt x="96" y="2650"/>
                    <a:pt x="65" y="2794"/>
                  </a:cubicBezTo>
                  <a:cubicBezTo>
                    <a:pt x="0" y="3093"/>
                    <a:pt x="599" y="4269"/>
                    <a:pt x="641" y="4718"/>
                  </a:cubicBezTo>
                  <a:cubicBezTo>
                    <a:pt x="685" y="5167"/>
                    <a:pt x="800" y="7507"/>
                    <a:pt x="800" y="7507"/>
                  </a:cubicBezTo>
                  <a:lnTo>
                    <a:pt x="1392" y="5354"/>
                  </a:lnTo>
                  <a:lnTo>
                    <a:pt x="2108" y="4386"/>
                  </a:lnTo>
                  <a:cubicBezTo>
                    <a:pt x="2116" y="4703"/>
                    <a:pt x="2116" y="4941"/>
                    <a:pt x="2116" y="4941"/>
                  </a:cubicBezTo>
                  <a:lnTo>
                    <a:pt x="2721" y="4124"/>
                  </a:lnTo>
                  <a:lnTo>
                    <a:pt x="2721" y="4124"/>
                  </a:lnTo>
                  <a:cubicBezTo>
                    <a:pt x="2661" y="4491"/>
                    <a:pt x="2604" y="4781"/>
                    <a:pt x="2604" y="4781"/>
                  </a:cubicBezTo>
                  <a:lnTo>
                    <a:pt x="4423" y="4555"/>
                  </a:lnTo>
                  <a:lnTo>
                    <a:pt x="3838" y="2458"/>
                  </a:lnTo>
                  <a:cubicBezTo>
                    <a:pt x="3838" y="2458"/>
                    <a:pt x="3153" y="1"/>
                    <a:pt x="2690" y="1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59"/>
            <p:cNvSpPr/>
            <p:nvPr/>
          </p:nvSpPr>
          <p:spPr>
            <a:xfrm flipH="1">
              <a:off x="7707692" y="3188326"/>
              <a:ext cx="457185" cy="676996"/>
            </a:xfrm>
            <a:custGeom>
              <a:rect b="b" l="l" r="r" t="t"/>
              <a:pathLst>
                <a:path extrusionOk="0" h="20971" w="14162">
                  <a:moveTo>
                    <a:pt x="4458" y="1"/>
                  </a:moveTo>
                  <a:lnTo>
                    <a:pt x="0" y="17040"/>
                  </a:lnTo>
                  <a:cubicBezTo>
                    <a:pt x="0" y="17040"/>
                    <a:pt x="3597" y="17999"/>
                    <a:pt x="4929" y="18514"/>
                  </a:cubicBezTo>
                  <a:cubicBezTo>
                    <a:pt x="6170" y="18993"/>
                    <a:pt x="10264" y="20970"/>
                    <a:pt x="10264" y="20970"/>
                  </a:cubicBezTo>
                  <a:lnTo>
                    <a:pt x="14162" y="3419"/>
                  </a:lnTo>
                  <a:cubicBezTo>
                    <a:pt x="14162" y="3419"/>
                    <a:pt x="11480" y="2036"/>
                    <a:pt x="9462" y="1342"/>
                  </a:cubicBezTo>
                  <a:cubicBezTo>
                    <a:pt x="6822" y="435"/>
                    <a:pt x="4458" y="1"/>
                    <a:pt x="44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59"/>
            <p:cNvSpPr/>
            <p:nvPr/>
          </p:nvSpPr>
          <p:spPr>
            <a:xfrm flipH="1">
              <a:off x="8269016" y="3351351"/>
              <a:ext cx="346520" cy="504963"/>
            </a:xfrm>
            <a:custGeom>
              <a:rect b="b" l="l" r="r" t="t"/>
              <a:pathLst>
                <a:path extrusionOk="0" h="15642" w="10734">
                  <a:moveTo>
                    <a:pt x="2850" y="1"/>
                  </a:moveTo>
                  <a:lnTo>
                    <a:pt x="2850" y="1"/>
                  </a:lnTo>
                  <a:cubicBezTo>
                    <a:pt x="2522" y="151"/>
                    <a:pt x="2211" y="336"/>
                    <a:pt x="1925" y="556"/>
                  </a:cubicBezTo>
                  <a:cubicBezTo>
                    <a:pt x="1782" y="665"/>
                    <a:pt x="1644" y="782"/>
                    <a:pt x="1513" y="906"/>
                  </a:cubicBezTo>
                  <a:cubicBezTo>
                    <a:pt x="1250" y="1152"/>
                    <a:pt x="1012" y="1425"/>
                    <a:pt x="802" y="1719"/>
                  </a:cubicBezTo>
                  <a:cubicBezTo>
                    <a:pt x="775" y="1756"/>
                    <a:pt x="750" y="1792"/>
                    <a:pt x="725" y="1830"/>
                  </a:cubicBezTo>
                  <a:cubicBezTo>
                    <a:pt x="700" y="1868"/>
                    <a:pt x="675" y="1905"/>
                    <a:pt x="651" y="1943"/>
                  </a:cubicBezTo>
                  <a:cubicBezTo>
                    <a:pt x="603" y="2019"/>
                    <a:pt x="557" y="2098"/>
                    <a:pt x="513" y="2176"/>
                  </a:cubicBezTo>
                  <a:cubicBezTo>
                    <a:pt x="424" y="2334"/>
                    <a:pt x="350" y="2498"/>
                    <a:pt x="288" y="2667"/>
                  </a:cubicBezTo>
                  <a:cubicBezTo>
                    <a:pt x="226" y="2837"/>
                    <a:pt x="175" y="3011"/>
                    <a:pt x="138" y="3188"/>
                  </a:cubicBezTo>
                  <a:cubicBezTo>
                    <a:pt x="61" y="3540"/>
                    <a:pt x="24" y="3901"/>
                    <a:pt x="11" y="4262"/>
                  </a:cubicBezTo>
                  <a:cubicBezTo>
                    <a:pt x="1" y="4622"/>
                    <a:pt x="11" y="4983"/>
                    <a:pt x="42" y="5344"/>
                  </a:cubicBezTo>
                  <a:cubicBezTo>
                    <a:pt x="102" y="6063"/>
                    <a:pt x="227" y="6776"/>
                    <a:pt x="392" y="7478"/>
                  </a:cubicBezTo>
                  <a:cubicBezTo>
                    <a:pt x="475" y="7829"/>
                    <a:pt x="567" y="8178"/>
                    <a:pt x="675" y="8522"/>
                  </a:cubicBezTo>
                  <a:cubicBezTo>
                    <a:pt x="781" y="8867"/>
                    <a:pt x="889" y="9211"/>
                    <a:pt x="999" y="9555"/>
                  </a:cubicBezTo>
                  <a:cubicBezTo>
                    <a:pt x="1219" y="10241"/>
                    <a:pt x="1444" y="10927"/>
                    <a:pt x="1677" y="11609"/>
                  </a:cubicBezTo>
                  <a:cubicBezTo>
                    <a:pt x="1911" y="12292"/>
                    <a:pt x="2152" y="12971"/>
                    <a:pt x="2409" y="13645"/>
                  </a:cubicBezTo>
                  <a:cubicBezTo>
                    <a:pt x="2538" y="13982"/>
                    <a:pt x="2671" y="14318"/>
                    <a:pt x="2813" y="14650"/>
                  </a:cubicBezTo>
                  <a:cubicBezTo>
                    <a:pt x="2884" y="14815"/>
                    <a:pt x="2957" y="14980"/>
                    <a:pt x="3034" y="15143"/>
                  </a:cubicBezTo>
                  <a:cubicBezTo>
                    <a:pt x="3112" y="15306"/>
                    <a:pt x="3193" y="15467"/>
                    <a:pt x="3283" y="15624"/>
                  </a:cubicBezTo>
                  <a:lnTo>
                    <a:pt x="3284" y="15628"/>
                  </a:lnTo>
                  <a:lnTo>
                    <a:pt x="3288" y="15628"/>
                  </a:lnTo>
                  <a:cubicBezTo>
                    <a:pt x="3414" y="15638"/>
                    <a:pt x="3539" y="15641"/>
                    <a:pt x="3665" y="15641"/>
                  </a:cubicBezTo>
                  <a:cubicBezTo>
                    <a:pt x="3718" y="15641"/>
                    <a:pt x="3771" y="15640"/>
                    <a:pt x="3824" y="15639"/>
                  </a:cubicBezTo>
                  <a:cubicBezTo>
                    <a:pt x="4003" y="15635"/>
                    <a:pt x="4181" y="15625"/>
                    <a:pt x="4359" y="15610"/>
                  </a:cubicBezTo>
                  <a:cubicBezTo>
                    <a:pt x="4715" y="15579"/>
                    <a:pt x="5068" y="15527"/>
                    <a:pt x="5418" y="15455"/>
                  </a:cubicBezTo>
                  <a:cubicBezTo>
                    <a:pt x="5768" y="15382"/>
                    <a:pt x="6113" y="15290"/>
                    <a:pt x="6452" y="15178"/>
                  </a:cubicBezTo>
                  <a:cubicBezTo>
                    <a:pt x="6791" y="15066"/>
                    <a:pt x="7123" y="14933"/>
                    <a:pt x="7446" y="14781"/>
                  </a:cubicBezTo>
                  <a:cubicBezTo>
                    <a:pt x="8093" y="14477"/>
                    <a:pt x="8700" y="14094"/>
                    <a:pt x="9253" y="13640"/>
                  </a:cubicBezTo>
                  <a:cubicBezTo>
                    <a:pt x="9322" y="13583"/>
                    <a:pt x="9391" y="13527"/>
                    <a:pt x="9458" y="13467"/>
                  </a:cubicBezTo>
                  <a:lnTo>
                    <a:pt x="9559" y="13379"/>
                  </a:lnTo>
                  <a:lnTo>
                    <a:pt x="9657" y="13289"/>
                  </a:lnTo>
                  <a:lnTo>
                    <a:pt x="9706" y="13244"/>
                  </a:lnTo>
                  <a:lnTo>
                    <a:pt x="9754" y="13197"/>
                  </a:lnTo>
                  <a:lnTo>
                    <a:pt x="9850" y="13105"/>
                  </a:lnTo>
                  <a:lnTo>
                    <a:pt x="9945" y="13009"/>
                  </a:lnTo>
                  <a:cubicBezTo>
                    <a:pt x="9976" y="12977"/>
                    <a:pt x="10008" y="12946"/>
                    <a:pt x="10038" y="12913"/>
                  </a:cubicBezTo>
                  <a:cubicBezTo>
                    <a:pt x="10284" y="12654"/>
                    <a:pt x="10515" y="12382"/>
                    <a:pt x="10731" y="12097"/>
                  </a:cubicBezTo>
                  <a:lnTo>
                    <a:pt x="10733" y="12095"/>
                  </a:lnTo>
                  <a:lnTo>
                    <a:pt x="10732" y="12094"/>
                  </a:lnTo>
                  <a:lnTo>
                    <a:pt x="8626" y="6607"/>
                  </a:lnTo>
                  <a:lnTo>
                    <a:pt x="8626" y="6607"/>
                  </a:lnTo>
                  <a:lnTo>
                    <a:pt x="10722" y="12091"/>
                  </a:lnTo>
                  <a:lnTo>
                    <a:pt x="10722" y="12091"/>
                  </a:lnTo>
                  <a:cubicBezTo>
                    <a:pt x="10508" y="12375"/>
                    <a:pt x="10276" y="12647"/>
                    <a:pt x="10031" y="12905"/>
                  </a:cubicBezTo>
                  <a:cubicBezTo>
                    <a:pt x="10001" y="12937"/>
                    <a:pt x="9969" y="12968"/>
                    <a:pt x="9938" y="12999"/>
                  </a:cubicBezTo>
                  <a:lnTo>
                    <a:pt x="9844" y="13095"/>
                  </a:lnTo>
                  <a:lnTo>
                    <a:pt x="9747" y="13188"/>
                  </a:lnTo>
                  <a:lnTo>
                    <a:pt x="9699" y="13234"/>
                  </a:lnTo>
                  <a:lnTo>
                    <a:pt x="9650" y="13279"/>
                  </a:lnTo>
                  <a:lnTo>
                    <a:pt x="9552" y="13370"/>
                  </a:lnTo>
                  <a:lnTo>
                    <a:pt x="9451" y="13458"/>
                  </a:lnTo>
                  <a:cubicBezTo>
                    <a:pt x="9384" y="13517"/>
                    <a:pt x="9315" y="13574"/>
                    <a:pt x="9247" y="13631"/>
                  </a:cubicBezTo>
                  <a:cubicBezTo>
                    <a:pt x="8694" y="14084"/>
                    <a:pt x="8088" y="14465"/>
                    <a:pt x="7443" y="14769"/>
                  </a:cubicBezTo>
                  <a:cubicBezTo>
                    <a:pt x="7120" y="14921"/>
                    <a:pt x="6788" y="15053"/>
                    <a:pt x="6450" y="15164"/>
                  </a:cubicBezTo>
                  <a:cubicBezTo>
                    <a:pt x="6110" y="15277"/>
                    <a:pt x="5765" y="15368"/>
                    <a:pt x="5416" y="15440"/>
                  </a:cubicBezTo>
                  <a:cubicBezTo>
                    <a:pt x="5067" y="15513"/>
                    <a:pt x="4714" y="15564"/>
                    <a:pt x="4358" y="15595"/>
                  </a:cubicBezTo>
                  <a:cubicBezTo>
                    <a:pt x="4180" y="15610"/>
                    <a:pt x="4003" y="15622"/>
                    <a:pt x="3825" y="15624"/>
                  </a:cubicBezTo>
                  <a:cubicBezTo>
                    <a:pt x="3773" y="15625"/>
                    <a:pt x="3721" y="15625"/>
                    <a:pt x="3669" y="15625"/>
                  </a:cubicBezTo>
                  <a:cubicBezTo>
                    <a:pt x="3544" y="15625"/>
                    <a:pt x="3419" y="15622"/>
                    <a:pt x="3294" y="15613"/>
                  </a:cubicBezTo>
                  <a:lnTo>
                    <a:pt x="3294" y="15613"/>
                  </a:lnTo>
                  <a:cubicBezTo>
                    <a:pt x="3205" y="15457"/>
                    <a:pt x="3125" y="15297"/>
                    <a:pt x="3048" y="15135"/>
                  </a:cubicBezTo>
                  <a:cubicBezTo>
                    <a:pt x="2972" y="14973"/>
                    <a:pt x="2898" y="14808"/>
                    <a:pt x="2828" y="14642"/>
                  </a:cubicBezTo>
                  <a:cubicBezTo>
                    <a:pt x="2687" y="14311"/>
                    <a:pt x="2553" y="13975"/>
                    <a:pt x="2423" y="13638"/>
                  </a:cubicBezTo>
                  <a:cubicBezTo>
                    <a:pt x="2166" y="12965"/>
                    <a:pt x="1925" y="12285"/>
                    <a:pt x="1691" y="11603"/>
                  </a:cubicBezTo>
                  <a:cubicBezTo>
                    <a:pt x="1457" y="10921"/>
                    <a:pt x="1231" y="10235"/>
                    <a:pt x="1012" y="9549"/>
                  </a:cubicBezTo>
                  <a:cubicBezTo>
                    <a:pt x="795" y="8861"/>
                    <a:pt x="562" y="8177"/>
                    <a:pt x="402" y="7474"/>
                  </a:cubicBezTo>
                  <a:cubicBezTo>
                    <a:pt x="236" y="6772"/>
                    <a:pt x="112" y="6059"/>
                    <a:pt x="51" y="5341"/>
                  </a:cubicBezTo>
                  <a:cubicBezTo>
                    <a:pt x="20" y="4982"/>
                    <a:pt x="10" y="4621"/>
                    <a:pt x="20" y="4260"/>
                  </a:cubicBezTo>
                  <a:cubicBezTo>
                    <a:pt x="33" y="3900"/>
                    <a:pt x="70" y="3541"/>
                    <a:pt x="146" y="3189"/>
                  </a:cubicBezTo>
                  <a:cubicBezTo>
                    <a:pt x="183" y="3012"/>
                    <a:pt x="233" y="2838"/>
                    <a:pt x="295" y="2670"/>
                  </a:cubicBezTo>
                  <a:cubicBezTo>
                    <a:pt x="355" y="2500"/>
                    <a:pt x="430" y="2335"/>
                    <a:pt x="519" y="2178"/>
                  </a:cubicBezTo>
                  <a:cubicBezTo>
                    <a:pt x="561" y="2099"/>
                    <a:pt x="608" y="2022"/>
                    <a:pt x="656" y="1946"/>
                  </a:cubicBezTo>
                  <a:cubicBezTo>
                    <a:pt x="679" y="1907"/>
                    <a:pt x="704" y="1870"/>
                    <a:pt x="730" y="1832"/>
                  </a:cubicBezTo>
                  <a:cubicBezTo>
                    <a:pt x="755" y="1795"/>
                    <a:pt x="780" y="1757"/>
                    <a:pt x="807" y="1721"/>
                  </a:cubicBezTo>
                  <a:cubicBezTo>
                    <a:pt x="911" y="1575"/>
                    <a:pt x="1022" y="1433"/>
                    <a:pt x="1141" y="1298"/>
                  </a:cubicBezTo>
                  <a:cubicBezTo>
                    <a:pt x="1260" y="1161"/>
                    <a:pt x="1384" y="1031"/>
                    <a:pt x="1516" y="907"/>
                  </a:cubicBezTo>
                  <a:cubicBezTo>
                    <a:pt x="1647" y="783"/>
                    <a:pt x="1784" y="666"/>
                    <a:pt x="1926" y="556"/>
                  </a:cubicBezTo>
                  <a:cubicBezTo>
                    <a:pt x="2212" y="336"/>
                    <a:pt x="2522" y="151"/>
                    <a:pt x="28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0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Ask a question on a community board - Before</a:t>
            </a:r>
            <a:endParaRPr sz="2300"/>
          </a:p>
        </p:txBody>
      </p:sp>
      <p:pic>
        <p:nvPicPr>
          <p:cNvPr id="676" name="Google Shape;67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50" y="1113800"/>
            <a:ext cx="8584100" cy="374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1"/>
          <p:cNvSpPr txBox="1"/>
          <p:nvPr>
            <p:ph type="title"/>
          </p:nvPr>
        </p:nvSpPr>
        <p:spPr>
          <a:xfrm>
            <a:off x="714300" y="3417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Ask a question on a community board – After</a:t>
            </a:r>
            <a:endParaRPr sz="2300"/>
          </a:p>
        </p:txBody>
      </p:sp>
      <p:pic>
        <p:nvPicPr>
          <p:cNvPr id="682" name="Google Shape;68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6689" y="962817"/>
            <a:ext cx="1671103" cy="386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6354" y="962777"/>
            <a:ext cx="1671103" cy="386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026" y="962804"/>
            <a:ext cx="1671103" cy="386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3444" y="962777"/>
            <a:ext cx="1671103" cy="386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20519" y="962765"/>
            <a:ext cx="1781068" cy="3861226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61"/>
          <p:cNvSpPr/>
          <p:nvPr/>
        </p:nvSpPr>
        <p:spPr>
          <a:xfrm>
            <a:off x="7285690" y="3374096"/>
            <a:ext cx="431400" cy="4218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88" name="Google Shape;688;p61"/>
          <p:cNvSpPr/>
          <p:nvPr/>
        </p:nvSpPr>
        <p:spPr>
          <a:xfrm>
            <a:off x="1486633" y="1881092"/>
            <a:ext cx="431400" cy="4218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89" name="Google Shape;689;p61"/>
          <p:cNvSpPr/>
          <p:nvPr/>
        </p:nvSpPr>
        <p:spPr>
          <a:xfrm>
            <a:off x="3711365" y="2182379"/>
            <a:ext cx="1781100" cy="12429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90" name="Google Shape;690;p61"/>
          <p:cNvSpPr/>
          <p:nvPr/>
        </p:nvSpPr>
        <p:spPr>
          <a:xfrm>
            <a:off x="2163238" y="1963078"/>
            <a:ext cx="1455300" cy="4218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91" name="Google Shape;691;p61"/>
          <p:cNvSpPr/>
          <p:nvPr/>
        </p:nvSpPr>
        <p:spPr>
          <a:xfrm>
            <a:off x="441169" y="1823515"/>
            <a:ext cx="431400" cy="2085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92" name="Google Shape;692;p61"/>
          <p:cNvSpPr/>
          <p:nvPr/>
        </p:nvSpPr>
        <p:spPr>
          <a:xfrm>
            <a:off x="142413" y="4402177"/>
            <a:ext cx="1840800" cy="4836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93" name="Google Shape;693;p61"/>
          <p:cNvSpPr/>
          <p:nvPr/>
        </p:nvSpPr>
        <p:spPr>
          <a:xfrm>
            <a:off x="2626511" y="4433019"/>
            <a:ext cx="431400" cy="4218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62"/>
          <p:cNvSpPr txBox="1"/>
          <p:nvPr>
            <p:ph type="title"/>
          </p:nvPr>
        </p:nvSpPr>
        <p:spPr>
          <a:xfrm>
            <a:off x="714300" y="9642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Find and connect with a parent by sending a DM – Before</a:t>
            </a:r>
            <a:endParaRPr/>
          </a:p>
        </p:txBody>
      </p:sp>
      <p:pic>
        <p:nvPicPr>
          <p:cNvPr id="699" name="Google Shape;69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501" y="564425"/>
            <a:ext cx="6011848" cy="238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5608" y="2952156"/>
            <a:ext cx="5825638" cy="2387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3"/>
          <p:cNvSpPr txBox="1"/>
          <p:nvPr>
            <p:ph type="title"/>
          </p:nvPr>
        </p:nvSpPr>
        <p:spPr>
          <a:xfrm>
            <a:off x="714300" y="3584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000"/>
              <a:t>Find and connect with a parent by sending a DM – After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6" name="Google Shape;70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2827" y="1063672"/>
            <a:ext cx="1509590" cy="3272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2402" y="1063666"/>
            <a:ext cx="1509590" cy="3272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92" y="1063676"/>
            <a:ext cx="1509594" cy="3272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1557" y="1063662"/>
            <a:ext cx="1509594" cy="327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66" y="1063650"/>
            <a:ext cx="1509574" cy="327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6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1154" y="1063723"/>
            <a:ext cx="1509576" cy="3272639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63"/>
          <p:cNvSpPr/>
          <p:nvPr/>
        </p:nvSpPr>
        <p:spPr>
          <a:xfrm>
            <a:off x="8554975" y="1610925"/>
            <a:ext cx="417600" cy="4083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13" name="Google Shape;713;p63"/>
          <p:cNvSpPr/>
          <p:nvPr/>
        </p:nvSpPr>
        <p:spPr>
          <a:xfrm>
            <a:off x="1135250" y="1610925"/>
            <a:ext cx="417600" cy="4083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4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Search for and RSVP to an event nearby – Before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9" name="Google Shape;71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25" y="1152473"/>
            <a:ext cx="9144000" cy="3286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65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Search for and RSVP to an event nearby – After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5" name="Google Shape;72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3" y="1195125"/>
            <a:ext cx="1708446" cy="370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6072" y="1195125"/>
            <a:ext cx="1708446" cy="370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7782" y="1195125"/>
            <a:ext cx="1708446" cy="370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69491" y="1195125"/>
            <a:ext cx="1708446" cy="370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21203" y="1195157"/>
            <a:ext cx="1708424" cy="3703729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65"/>
          <p:cNvSpPr/>
          <p:nvPr/>
        </p:nvSpPr>
        <p:spPr>
          <a:xfrm>
            <a:off x="8758800" y="2247075"/>
            <a:ext cx="385200" cy="3852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1" name="Google Shape;731;p65"/>
          <p:cNvSpPr/>
          <p:nvPr/>
        </p:nvSpPr>
        <p:spPr>
          <a:xfrm>
            <a:off x="3634363" y="2578575"/>
            <a:ext cx="1875300" cy="9369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2" name="Google Shape;732;p65"/>
          <p:cNvSpPr/>
          <p:nvPr/>
        </p:nvSpPr>
        <p:spPr>
          <a:xfrm>
            <a:off x="1269200" y="1861875"/>
            <a:ext cx="411600" cy="3852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3" name="Google Shape;733;p65"/>
          <p:cNvSpPr/>
          <p:nvPr/>
        </p:nvSpPr>
        <p:spPr>
          <a:xfrm>
            <a:off x="-31712" y="1589650"/>
            <a:ext cx="1800600" cy="3852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4" name="Google Shape;734;p65"/>
          <p:cNvSpPr/>
          <p:nvPr/>
        </p:nvSpPr>
        <p:spPr>
          <a:xfrm>
            <a:off x="7283313" y="1589650"/>
            <a:ext cx="1984200" cy="1868100"/>
          </a:xfrm>
          <a:prstGeom prst="ellipse">
            <a:avLst/>
          </a:prstGeom>
          <a:noFill/>
          <a:ln cap="flat" cmpd="sng" w="38100">
            <a:solidFill>
              <a:srgbClr val="AA36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6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Rationale</a:t>
            </a:r>
            <a:endParaRPr/>
          </a:p>
        </p:txBody>
      </p:sp>
      <p:sp>
        <p:nvSpPr>
          <p:cNvPr id="740" name="Google Shape;740;p66"/>
          <p:cNvSpPr txBox="1"/>
          <p:nvPr>
            <p:ph idx="2" type="title"/>
          </p:nvPr>
        </p:nvSpPr>
        <p:spPr>
          <a:xfrm>
            <a:off x="2143850" y="1030925"/>
            <a:ext cx="42603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Addressing Violation Concerns</a:t>
            </a:r>
            <a:endParaRPr/>
          </a:p>
        </p:txBody>
      </p:sp>
      <p:sp>
        <p:nvSpPr>
          <p:cNvPr id="741" name="Google Shape;741;p66"/>
          <p:cNvSpPr txBox="1"/>
          <p:nvPr>
            <p:ph idx="1" type="subTitle"/>
          </p:nvPr>
        </p:nvSpPr>
        <p:spPr>
          <a:xfrm>
            <a:off x="2143858" y="1518625"/>
            <a:ext cx="39561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agreed with the majority of the violations found in our evaluation and wanted to rectify them, especially within the three main </a:t>
            </a:r>
            <a:r>
              <a:rPr lang="en"/>
              <a:t>categories</a:t>
            </a:r>
            <a:r>
              <a:rPr lang="en"/>
              <a:t> we identified.</a:t>
            </a:r>
            <a:endParaRPr/>
          </a:p>
        </p:txBody>
      </p:sp>
      <p:sp>
        <p:nvSpPr>
          <p:cNvPr id="742" name="Google Shape;742;p66"/>
          <p:cNvSpPr txBox="1"/>
          <p:nvPr>
            <p:ph idx="3" type="title"/>
          </p:nvPr>
        </p:nvSpPr>
        <p:spPr>
          <a:xfrm>
            <a:off x="2143878" y="2758475"/>
            <a:ext cx="42603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Consistency With Familiar Apps</a:t>
            </a:r>
            <a:endParaRPr/>
          </a:p>
        </p:txBody>
      </p:sp>
      <p:sp>
        <p:nvSpPr>
          <p:cNvPr id="743" name="Google Shape;743;p66"/>
          <p:cNvSpPr txBox="1"/>
          <p:nvPr>
            <p:ph idx="4" type="subTitle"/>
          </p:nvPr>
        </p:nvSpPr>
        <p:spPr>
          <a:xfrm>
            <a:off x="2143878" y="3246175"/>
            <a:ext cx="39561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Designing the app to be more consistent with other, well-used apps lessens the learning curve required to use ours, removing the </a:t>
            </a:r>
            <a:r>
              <a:rPr lang="en"/>
              <a:t>barrier</a:t>
            </a:r>
            <a:r>
              <a:rPr lang="en"/>
              <a:t> to entry.</a:t>
            </a:r>
            <a:endParaRPr/>
          </a:p>
        </p:txBody>
      </p:sp>
      <p:sp>
        <p:nvSpPr>
          <p:cNvPr id="744" name="Google Shape;744;p66"/>
          <p:cNvSpPr/>
          <p:nvPr/>
        </p:nvSpPr>
        <p:spPr>
          <a:xfrm>
            <a:off x="714305" y="1172789"/>
            <a:ext cx="1114767" cy="958444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745" name="Google Shape;745;p66"/>
          <p:cNvSpPr/>
          <p:nvPr/>
        </p:nvSpPr>
        <p:spPr>
          <a:xfrm>
            <a:off x="714305" y="2945789"/>
            <a:ext cx="1114767" cy="958444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grpSp>
        <p:nvGrpSpPr>
          <p:cNvPr id="746" name="Google Shape;746;p66"/>
          <p:cNvGrpSpPr/>
          <p:nvPr/>
        </p:nvGrpSpPr>
        <p:grpSpPr>
          <a:xfrm>
            <a:off x="5566918" y="2080599"/>
            <a:ext cx="2862661" cy="2488095"/>
            <a:chOff x="5566918" y="2080599"/>
            <a:chExt cx="2862661" cy="2488095"/>
          </a:xfrm>
        </p:grpSpPr>
        <p:sp>
          <p:nvSpPr>
            <p:cNvPr id="747" name="Google Shape;747;p66"/>
            <p:cNvSpPr/>
            <p:nvPr/>
          </p:nvSpPr>
          <p:spPr>
            <a:xfrm flipH="1">
              <a:off x="5566918" y="4389967"/>
              <a:ext cx="779300" cy="97526"/>
            </a:xfrm>
            <a:custGeom>
              <a:rect b="b" l="l" r="r" t="t"/>
              <a:pathLst>
                <a:path extrusionOk="0" h="2742" w="21912">
                  <a:moveTo>
                    <a:pt x="0" y="0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66"/>
            <p:cNvSpPr/>
            <p:nvPr/>
          </p:nvSpPr>
          <p:spPr>
            <a:xfrm flipH="1">
              <a:off x="6211498" y="4414472"/>
              <a:ext cx="109860" cy="48514"/>
            </a:xfrm>
            <a:custGeom>
              <a:rect b="b" l="l" r="r" t="t"/>
              <a:pathLst>
                <a:path extrusionOk="0" h="1364" w="3089">
                  <a:moveTo>
                    <a:pt x="1" y="0"/>
                  </a:moveTo>
                  <a:lnTo>
                    <a:pt x="1" y="1364"/>
                  </a:lnTo>
                  <a:lnTo>
                    <a:pt x="3089" y="1364"/>
                  </a:lnTo>
                  <a:lnTo>
                    <a:pt x="3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66"/>
            <p:cNvSpPr/>
            <p:nvPr/>
          </p:nvSpPr>
          <p:spPr>
            <a:xfrm flipH="1">
              <a:off x="5712770" y="4414472"/>
              <a:ext cx="393100" cy="48514"/>
            </a:xfrm>
            <a:custGeom>
              <a:rect b="b" l="l" r="r" t="t"/>
              <a:pathLst>
                <a:path extrusionOk="0" h="1364" w="11053">
                  <a:moveTo>
                    <a:pt x="1" y="0"/>
                  </a:moveTo>
                  <a:lnTo>
                    <a:pt x="1" y="1364"/>
                  </a:lnTo>
                  <a:lnTo>
                    <a:pt x="11052" y="1364"/>
                  </a:lnTo>
                  <a:lnTo>
                    <a:pt x="110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66"/>
            <p:cNvSpPr/>
            <p:nvPr/>
          </p:nvSpPr>
          <p:spPr>
            <a:xfrm flipH="1">
              <a:off x="5566918" y="4194988"/>
              <a:ext cx="779300" cy="97526"/>
            </a:xfrm>
            <a:custGeom>
              <a:rect b="b" l="l" r="r" t="t"/>
              <a:pathLst>
                <a:path extrusionOk="0" h="2742" w="21912">
                  <a:moveTo>
                    <a:pt x="0" y="1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66"/>
            <p:cNvSpPr/>
            <p:nvPr/>
          </p:nvSpPr>
          <p:spPr>
            <a:xfrm flipH="1">
              <a:off x="6239701" y="4219494"/>
              <a:ext cx="81657" cy="48550"/>
            </a:xfrm>
            <a:custGeom>
              <a:rect b="b" l="l" r="r" t="t"/>
              <a:pathLst>
                <a:path extrusionOk="0" h="1365" w="2296">
                  <a:moveTo>
                    <a:pt x="1" y="1"/>
                  </a:moveTo>
                  <a:lnTo>
                    <a:pt x="1" y="1365"/>
                  </a:lnTo>
                  <a:lnTo>
                    <a:pt x="2296" y="1365"/>
                  </a:lnTo>
                  <a:lnTo>
                    <a:pt x="22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66"/>
            <p:cNvSpPr/>
            <p:nvPr/>
          </p:nvSpPr>
          <p:spPr>
            <a:xfrm flipH="1">
              <a:off x="5712770" y="4219494"/>
              <a:ext cx="462274" cy="48550"/>
            </a:xfrm>
            <a:custGeom>
              <a:rect b="b" l="l" r="r" t="t"/>
              <a:pathLst>
                <a:path extrusionOk="0" h="1365" w="12998">
                  <a:moveTo>
                    <a:pt x="1" y="1"/>
                  </a:moveTo>
                  <a:lnTo>
                    <a:pt x="1" y="1365"/>
                  </a:lnTo>
                  <a:lnTo>
                    <a:pt x="12997" y="1365"/>
                  </a:lnTo>
                  <a:lnTo>
                    <a:pt x="129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66"/>
            <p:cNvSpPr/>
            <p:nvPr/>
          </p:nvSpPr>
          <p:spPr>
            <a:xfrm flipH="1">
              <a:off x="5634740" y="4292477"/>
              <a:ext cx="779122" cy="97526"/>
            </a:xfrm>
            <a:custGeom>
              <a:rect b="b" l="l" r="r" t="t"/>
              <a:pathLst>
                <a:path extrusionOk="0" h="2742" w="21907">
                  <a:moveTo>
                    <a:pt x="0" y="1"/>
                  </a:moveTo>
                  <a:lnTo>
                    <a:pt x="0" y="403"/>
                  </a:lnTo>
                  <a:lnTo>
                    <a:pt x="14344" y="403"/>
                  </a:lnTo>
                  <a:lnTo>
                    <a:pt x="14344" y="2373"/>
                  </a:lnTo>
                  <a:lnTo>
                    <a:pt x="0" y="2373"/>
                  </a:lnTo>
                  <a:lnTo>
                    <a:pt x="0" y="2741"/>
                  </a:lnTo>
                  <a:lnTo>
                    <a:pt x="21907" y="2741"/>
                  </a:lnTo>
                  <a:lnTo>
                    <a:pt x="219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66"/>
            <p:cNvSpPr/>
            <p:nvPr/>
          </p:nvSpPr>
          <p:spPr>
            <a:xfrm flipH="1">
              <a:off x="5903683" y="4306775"/>
              <a:ext cx="492753" cy="70104"/>
            </a:xfrm>
            <a:custGeom>
              <a:rect b="b" l="l" r="r" t="t"/>
              <a:pathLst>
                <a:path extrusionOk="0" h="1971" w="13855">
                  <a:moveTo>
                    <a:pt x="0" y="1"/>
                  </a:moveTo>
                  <a:lnTo>
                    <a:pt x="0" y="1971"/>
                  </a:lnTo>
                  <a:lnTo>
                    <a:pt x="13854" y="1971"/>
                  </a:lnTo>
                  <a:lnTo>
                    <a:pt x="13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66"/>
            <p:cNvSpPr/>
            <p:nvPr/>
          </p:nvSpPr>
          <p:spPr>
            <a:xfrm flipH="1">
              <a:off x="7213078" y="2875522"/>
              <a:ext cx="446234" cy="770108"/>
            </a:xfrm>
            <a:custGeom>
              <a:rect b="b" l="l" r="r" t="t"/>
              <a:pathLst>
                <a:path extrusionOk="0" h="21652" w="12547">
                  <a:moveTo>
                    <a:pt x="2208" y="0"/>
                  </a:moveTo>
                  <a:cubicBezTo>
                    <a:pt x="230" y="1067"/>
                    <a:pt x="1" y="3549"/>
                    <a:pt x="590" y="5659"/>
                  </a:cubicBezTo>
                  <a:cubicBezTo>
                    <a:pt x="3062" y="14504"/>
                    <a:pt x="10615" y="21652"/>
                    <a:pt x="11723" y="21652"/>
                  </a:cubicBezTo>
                  <a:cubicBezTo>
                    <a:pt x="10293" y="18529"/>
                    <a:pt x="12547" y="16121"/>
                    <a:pt x="12547" y="16121"/>
                  </a:cubicBezTo>
                  <a:cubicBezTo>
                    <a:pt x="11461" y="15734"/>
                    <a:pt x="6562" y="5507"/>
                    <a:pt x="4925" y="2419"/>
                  </a:cubicBezTo>
                  <a:cubicBezTo>
                    <a:pt x="3855" y="399"/>
                    <a:pt x="2208" y="0"/>
                    <a:pt x="2208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66"/>
            <p:cNvSpPr/>
            <p:nvPr/>
          </p:nvSpPr>
          <p:spPr>
            <a:xfrm flipH="1">
              <a:off x="7350679" y="2823096"/>
              <a:ext cx="333315" cy="441997"/>
            </a:xfrm>
            <a:custGeom>
              <a:rect b="b" l="l" r="r" t="t"/>
              <a:pathLst>
                <a:path extrusionOk="0" h="12427" w="9372">
                  <a:moveTo>
                    <a:pt x="1901" y="1"/>
                  </a:moveTo>
                  <a:lnTo>
                    <a:pt x="304" y="7839"/>
                  </a:lnTo>
                  <a:cubicBezTo>
                    <a:pt x="152" y="8400"/>
                    <a:pt x="1" y="8993"/>
                    <a:pt x="152" y="9555"/>
                  </a:cubicBezTo>
                  <a:cubicBezTo>
                    <a:pt x="264" y="9969"/>
                    <a:pt x="530" y="10321"/>
                    <a:pt x="795" y="10657"/>
                  </a:cubicBezTo>
                  <a:cubicBezTo>
                    <a:pt x="1106" y="11047"/>
                    <a:pt x="1426" y="11431"/>
                    <a:pt x="1753" y="11808"/>
                  </a:cubicBezTo>
                  <a:cubicBezTo>
                    <a:pt x="1915" y="11991"/>
                    <a:pt x="2083" y="12180"/>
                    <a:pt x="2305" y="12281"/>
                  </a:cubicBezTo>
                  <a:cubicBezTo>
                    <a:pt x="2470" y="12359"/>
                    <a:pt x="2655" y="12382"/>
                    <a:pt x="2835" y="12398"/>
                  </a:cubicBezTo>
                  <a:cubicBezTo>
                    <a:pt x="3048" y="12417"/>
                    <a:pt x="3262" y="12427"/>
                    <a:pt x="3475" y="12427"/>
                  </a:cubicBezTo>
                  <a:cubicBezTo>
                    <a:pt x="4330" y="12427"/>
                    <a:pt x="5181" y="12275"/>
                    <a:pt x="5986" y="11976"/>
                  </a:cubicBezTo>
                  <a:cubicBezTo>
                    <a:pt x="7055" y="11578"/>
                    <a:pt x="8323" y="11189"/>
                    <a:pt x="9372" y="10343"/>
                  </a:cubicBezTo>
                  <a:cubicBezTo>
                    <a:pt x="8605" y="8393"/>
                    <a:pt x="7550" y="6628"/>
                    <a:pt x="6783" y="4678"/>
                  </a:cubicBezTo>
                  <a:cubicBezTo>
                    <a:pt x="6605" y="4223"/>
                    <a:pt x="6426" y="3767"/>
                    <a:pt x="6198" y="3334"/>
                  </a:cubicBezTo>
                  <a:cubicBezTo>
                    <a:pt x="5307" y="1637"/>
                    <a:pt x="3769" y="437"/>
                    <a:pt x="1901" y="1"/>
                  </a:cubicBezTo>
                  <a:close/>
                </a:path>
              </a:pathLst>
            </a:custGeom>
            <a:solidFill>
              <a:srgbClr val="62C1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66"/>
            <p:cNvSpPr/>
            <p:nvPr/>
          </p:nvSpPr>
          <p:spPr>
            <a:xfrm flipH="1">
              <a:off x="7420956" y="3004310"/>
              <a:ext cx="159545" cy="260496"/>
            </a:xfrm>
            <a:custGeom>
              <a:rect b="b" l="l" r="r" t="t"/>
              <a:pathLst>
                <a:path extrusionOk="0" h="7324" w="4486">
                  <a:moveTo>
                    <a:pt x="507" y="0"/>
                  </a:moveTo>
                  <a:cubicBezTo>
                    <a:pt x="349" y="0"/>
                    <a:pt x="191" y="110"/>
                    <a:pt x="110" y="252"/>
                  </a:cubicBezTo>
                  <a:cubicBezTo>
                    <a:pt x="8" y="432"/>
                    <a:pt x="0" y="648"/>
                    <a:pt x="2" y="854"/>
                  </a:cubicBezTo>
                  <a:cubicBezTo>
                    <a:pt x="11" y="1645"/>
                    <a:pt x="135" y="2431"/>
                    <a:pt x="370" y="3188"/>
                  </a:cubicBezTo>
                  <a:lnTo>
                    <a:pt x="124" y="7302"/>
                  </a:lnTo>
                  <a:cubicBezTo>
                    <a:pt x="126" y="7304"/>
                    <a:pt x="129" y="7307"/>
                    <a:pt x="130" y="7309"/>
                  </a:cubicBezTo>
                  <a:cubicBezTo>
                    <a:pt x="282" y="7319"/>
                    <a:pt x="434" y="7323"/>
                    <a:pt x="586" y="7323"/>
                  </a:cubicBezTo>
                  <a:cubicBezTo>
                    <a:pt x="1434" y="7323"/>
                    <a:pt x="2282" y="7176"/>
                    <a:pt x="3078" y="6880"/>
                  </a:cubicBezTo>
                  <a:cubicBezTo>
                    <a:pt x="3522" y="6715"/>
                    <a:pt x="4002" y="6544"/>
                    <a:pt x="4486" y="6348"/>
                  </a:cubicBezTo>
                  <a:cubicBezTo>
                    <a:pt x="3992" y="4029"/>
                    <a:pt x="2411" y="2066"/>
                    <a:pt x="874" y="234"/>
                  </a:cubicBezTo>
                  <a:cubicBezTo>
                    <a:pt x="804" y="149"/>
                    <a:pt x="729" y="63"/>
                    <a:pt x="627" y="23"/>
                  </a:cubicBezTo>
                  <a:cubicBezTo>
                    <a:pt x="588" y="8"/>
                    <a:pt x="548" y="0"/>
                    <a:pt x="507" y="0"/>
                  </a:cubicBezTo>
                  <a:close/>
                </a:path>
              </a:pathLst>
            </a:custGeom>
            <a:solidFill>
              <a:srgbClr val="4EA8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66"/>
            <p:cNvSpPr/>
            <p:nvPr/>
          </p:nvSpPr>
          <p:spPr>
            <a:xfrm flipH="1">
              <a:off x="7464523" y="2288204"/>
              <a:ext cx="392140" cy="522807"/>
            </a:xfrm>
            <a:custGeom>
              <a:rect b="b" l="l" r="r" t="t"/>
              <a:pathLst>
                <a:path extrusionOk="0" h="14699" w="11026">
                  <a:moveTo>
                    <a:pt x="3992" y="1"/>
                  </a:moveTo>
                  <a:cubicBezTo>
                    <a:pt x="2602" y="515"/>
                    <a:pt x="1963" y="2086"/>
                    <a:pt x="1532" y="3503"/>
                  </a:cubicBezTo>
                  <a:cubicBezTo>
                    <a:pt x="666" y="6338"/>
                    <a:pt x="1" y="9417"/>
                    <a:pt x="937" y="12229"/>
                  </a:cubicBezTo>
                  <a:cubicBezTo>
                    <a:pt x="1272" y="13235"/>
                    <a:pt x="1894" y="14249"/>
                    <a:pt x="2899" y="14585"/>
                  </a:cubicBezTo>
                  <a:cubicBezTo>
                    <a:pt x="3132" y="14663"/>
                    <a:pt x="3375" y="14699"/>
                    <a:pt x="3618" y="14699"/>
                  </a:cubicBezTo>
                  <a:cubicBezTo>
                    <a:pt x="4194" y="14699"/>
                    <a:pt x="4777" y="14496"/>
                    <a:pt x="5256" y="14168"/>
                  </a:cubicBezTo>
                  <a:cubicBezTo>
                    <a:pt x="5737" y="13839"/>
                    <a:pt x="6240" y="13364"/>
                    <a:pt x="6786" y="13364"/>
                  </a:cubicBezTo>
                  <a:cubicBezTo>
                    <a:pt x="6872" y="13364"/>
                    <a:pt x="6959" y="13376"/>
                    <a:pt x="7047" y="13402"/>
                  </a:cubicBezTo>
                  <a:cubicBezTo>
                    <a:pt x="7227" y="13455"/>
                    <a:pt x="7384" y="13565"/>
                    <a:pt x="7550" y="13652"/>
                  </a:cubicBezTo>
                  <a:cubicBezTo>
                    <a:pt x="7872" y="13823"/>
                    <a:pt x="8236" y="13906"/>
                    <a:pt x="8600" y="13906"/>
                  </a:cubicBezTo>
                  <a:cubicBezTo>
                    <a:pt x="9106" y="13906"/>
                    <a:pt x="9614" y="13745"/>
                    <a:pt x="10012" y="13432"/>
                  </a:cubicBezTo>
                  <a:cubicBezTo>
                    <a:pt x="10696" y="12895"/>
                    <a:pt x="11025" y="11940"/>
                    <a:pt x="10813" y="11095"/>
                  </a:cubicBezTo>
                  <a:cubicBezTo>
                    <a:pt x="10562" y="10089"/>
                    <a:pt x="9674" y="9386"/>
                    <a:pt x="9150" y="8493"/>
                  </a:cubicBezTo>
                  <a:cubicBezTo>
                    <a:pt x="7841" y="6259"/>
                    <a:pt x="8489" y="2878"/>
                    <a:pt x="7640" y="301"/>
                  </a:cubicBezTo>
                  <a:lnTo>
                    <a:pt x="399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66"/>
            <p:cNvSpPr/>
            <p:nvPr/>
          </p:nvSpPr>
          <p:spPr>
            <a:xfrm flipH="1">
              <a:off x="6994745" y="2629932"/>
              <a:ext cx="264568" cy="199889"/>
            </a:xfrm>
            <a:custGeom>
              <a:rect b="b" l="l" r="r" t="t"/>
              <a:pathLst>
                <a:path extrusionOk="0" h="5620" w="7439">
                  <a:moveTo>
                    <a:pt x="7439" y="1"/>
                  </a:moveTo>
                  <a:lnTo>
                    <a:pt x="7439" y="1"/>
                  </a:lnTo>
                  <a:cubicBezTo>
                    <a:pt x="2183" y="1214"/>
                    <a:pt x="0" y="3720"/>
                    <a:pt x="0" y="3720"/>
                  </a:cubicBezTo>
                  <a:lnTo>
                    <a:pt x="5785" y="5620"/>
                  </a:lnTo>
                  <a:lnTo>
                    <a:pt x="74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66"/>
            <p:cNvSpPr/>
            <p:nvPr/>
          </p:nvSpPr>
          <p:spPr>
            <a:xfrm flipH="1">
              <a:off x="6894096" y="2644336"/>
              <a:ext cx="670045" cy="521953"/>
            </a:xfrm>
            <a:custGeom>
              <a:rect b="b" l="l" r="r" t="t"/>
              <a:pathLst>
                <a:path extrusionOk="0" h="14675" w="18840">
                  <a:moveTo>
                    <a:pt x="366" y="0"/>
                  </a:moveTo>
                  <a:lnTo>
                    <a:pt x="1" y="1455"/>
                  </a:lnTo>
                  <a:lnTo>
                    <a:pt x="15404" y="14674"/>
                  </a:lnTo>
                  <a:lnTo>
                    <a:pt x="18839" y="2065"/>
                  </a:lnTo>
                  <a:lnTo>
                    <a:pt x="18192" y="1011"/>
                  </a:lnTo>
                  <a:lnTo>
                    <a:pt x="8906" y="3194"/>
                  </a:lnTo>
                  <a:cubicBezTo>
                    <a:pt x="7081" y="1758"/>
                    <a:pt x="366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66"/>
            <p:cNvSpPr/>
            <p:nvPr/>
          </p:nvSpPr>
          <p:spPr>
            <a:xfrm flipH="1">
              <a:off x="6873503" y="2661089"/>
              <a:ext cx="877566" cy="745886"/>
            </a:xfrm>
            <a:custGeom>
              <a:rect b="b" l="l" r="r" t="t"/>
              <a:pathLst>
                <a:path extrusionOk="0" h="20971" w="24675">
                  <a:moveTo>
                    <a:pt x="4458" y="1"/>
                  </a:moveTo>
                  <a:lnTo>
                    <a:pt x="0" y="17040"/>
                  </a:lnTo>
                  <a:lnTo>
                    <a:pt x="5172" y="17862"/>
                  </a:lnTo>
                  <a:lnTo>
                    <a:pt x="10264" y="20970"/>
                  </a:lnTo>
                  <a:lnTo>
                    <a:pt x="19791" y="18493"/>
                  </a:lnTo>
                  <a:lnTo>
                    <a:pt x="24674" y="940"/>
                  </a:lnTo>
                  <a:lnTo>
                    <a:pt x="24674" y="940"/>
                  </a:lnTo>
                  <a:lnTo>
                    <a:pt x="14162" y="3419"/>
                  </a:lnTo>
                  <a:lnTo>
                    <a:pt x="44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66"/>
            <p:cNvSpPr/>
            <p:nvPr/>
          </p:nvSpPr>
          <p:spPr>
            <a:xfrm flipH="1">
              <a:off x="6964621" y="2855036"/>
              <a:ext cx="378198" cy="812219"/>
            </a:xfrm>
            <a:custGeom>
              <a:rect b="b" l="l" r="r" t="t"/>
              <a:pathLst>
                <a:path extrusionOk="0" h="22836" w="10634">
                  <a:moveTo>
                    <a:pt x="9270" y="0"/>
                  </a:moveTo>
                  <a:cubicBezTo>
                    <a:pt x="9130" y="0"/>
                    <a:pt x="8971" y="40"/>
                    <a:pt x="8785" y="158"/>
                  </a:cubicBezTo>
                  <a:cubicBezTo>
                    <a:pt x="7403" y="1016"/>
                    <a:pt x="5890" y="2864"/>
                    <a:pt x="7097" y="5372"/>
                  </a:cubicBezTo>
                  <a:cubicBezTo>
                    <a:pt x="7077" y="5469"/>
                    <a:pt x="1641" y="16064"/>
                    <a:pt x="1" y="20051"/>
                  </a:cubicBezTo>
                  <a:cubicBezTo>
                    <a:pt x="1" y="20051"/>
                    <a:pt x="1500" y="21953"/>
                    <a:pt x="3129" y="22693"/>
                  </a:cubicBezTo>
                  <a:cubicBezTo>
                    <a:pt x="3341" y="22790"/>
                    <a:pt x="3560" y="22835"/>
                    <a:pt x="3775" y="22835"/>
                  </a:cubicBezTo>
                  <a:cubicBezTo>
                    <a:pt x="4392" y="22835"/>
                    <a:pt x="4977" y="22462"/>
                    <a:pt x="5297" y="21870"/>
                  </a:cubicBezTo>
                  <a:cubicBezTo>
                    <a:pt x="6199" y="20201"/>
                    <a:pt x="7617" y="12732"/>
                    <a:pt x="9291" y="7182"/>
                  </a:cubicBezTo>
                  <a:cubicBezTo>
                    <a:pt x="9417" y="6779"/>
                    <a:pt x="9537" y="6454"/>
                    <a:pt x="9684" y="6183"/>
                  </a:cubicBezTo>
                  <a:cubicBezTo>
                    <a:pt x="9684" y="6183"/>
                    <a:pt x="9693" y="6163"/>
                    <a:pt x="9707" y="6124"/>
                  </a:cubicBezTo>
                  <a:cubicBezTo>
                    <a:pt x="9713" y="6120"/>
                    <a:pt x="9713" y="6110"/>
                    <a:pt x="9722" y="6100"/>
                  </a:cubicBezTo>
                  <a:cubicBezTo>
                    <a:pt x="9872" y="5741"/>
                    <a:pt x="10478" y="4238"/>
                    <a:pt x="10552" y="2709"/>
                  </a:cubicBezTo>
                  <a:cubicBezTo>
                    <a:pt x="10633" y="958"/>
                    <a:pt x="9684" y="99"/>
                    <a:pt x="9684" y="99"/>
                  </a:cubicBezTo>
                  <a:cubicBezTo>
                    <a:pt x="9561" y="50"/>
                    <a:pt x="9427" y="0"/>
                    <a:pt x="9270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66"/>
            <p:cNvSpPr/>
            <p:nvPr/>
          </p:nvSpPr>
          <p:spPr>
            <a:xfrm flipH="1">
              <a:off x="7704017" y="2569575"/>
              <a:ext cx="426495" cy="413792"/>
            </a:xfrm>
            <a:custGeom>
              <a:rect b="b" l="l" r="r" t="t"/>
              <a:pathLst>
                <a:path extrusionOk="0" h="11634" w="11992">
                  <a:moveTo>
                    <a:pt x="4948" y="0"/>
                  </a:moveTo>
                  <a:cubicBezTo>
                    <a:pt x="4948" y="1"/>
                    <a:pt x="5167" y="5142"/>
                    <a:pt x="5124" y="5651"/>
                  </a:cubicBezTo>
                  <a:cubicBezTo>
                    <a:pt x="5079" y="6155"/>
                    <a:pt x="0" y="7840"/>
                    <a:pt x="0" y="7840"/>
                  </a:cubicBezTo>
                  <a:lnTo>
                    <a:pt x="4885" y="10560"/>
                  </a:lnTo>
                  <a:lnTo>
                    <a:pt x="11991" y="11633"/>
                  </a:lnTo>
                  <a:lnTo>
                    <a:pt x="11968" y="6302"/>
                  </a:lnTo>
                  <a:cubicBezTo>
                    <a:pt x="11968" y="6302"/>
                    <a:pt x="11086" y="6121"/>
                    <a:pt x="10304" y="5787"/>
                  </a:cubicBezTo>
                  <a:cubicBezTo>
                    <a:pt x="10086" y="5696"/>
                    <a:pt x="10004" y="4885"/>
                    <a:pt x="9974" y="4167"/>
                  </a:cubicBezTo>
                  <a:cubicBezTo>
                    <a:pt x="9950" y="3575"/>
                    <a:pt x="9959" y="3046"/>
                    <a:pt x="9959" y="3046"/>
                  </a:cubicBezTo>
                  <a:lnTo>
                    <a:pt x="7616" y="1620"/>
                  </a:lnTo>
                  <a:lnTo>
                    <a:pt x="4948" y="0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66"/>
            <p:cNvSpPr/>
            <p:nvPr/>
          </p:nvSpPr>
          <p:spPr>
            <a:xfrm flipH="1">
              <a:off x="7775823" y="2623565"/>
              <a:ext cx="100933" cy="94218"/>
            </a:xfrm>
            <a:custGeom>
              <a:rect b="b" l="l" r="r" t="t"/>
              <a:pathLst>
                <a:path extrusionOk="0" h="2649" w="2838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636" y="1621"/>
                    <a:pt x="2837" y="2649"/>
                  </a:cubicBezTo>
                  <a:cubicBezTo>
                    <a:pt x="2814" y="2057"/>
                    <a:pt x="2823" y="1529"/>
                    <a:pt x="2823" y="1529"/>
                  </a:cubicBezTo>
                  <a:lnTo>
                    <a:pt x="480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66"/>
            <p:cNvSpPr/>
            <p:nvPr/>
          </p:nvSpPr>
          <p:spPr>
            <a:xfrm flipH="1">
              <a:off x="6583222" y="3965972"/>
              <a:ext cx="1370782" cy="503636"/>
            </a:xfrm>
            <a:custGeom>
              <a:rect b="b" l="l" r="r" t="t"/>
              <a:pathLst>
                <a:path extrusionOk="0" h="14160" w="38543">
                  <a:moveTo>
                    <a:pt x="24416" y="1"/>
                  </a:moveTo>
                  <a:cubicBezTo>
                    <a:pt x="14522" y="1"/>
                    <a:pt x="0" y="3848"/>
                    <a:pt x="0" y="3848"/>
                  </a:cubicBezTo>
                  <a:lnTo>
                    <a:pt x="11557" y="14160"/>
                  </a:lnTo>
                  <a:cubicBezTo>
                    <a:pt x="11557" y="14160"/>
                    <a:pt x="24293" y="14149"/>
                    <a:pt x="29757" y="12313"/>
                  </a:cubicBezTo>
                  <a:cubicBezTo>
                    <a:pt x="35592" y="10350"/>
                    <a:pt x="38542" y="5258"/>
                    <a:pt x="31616" y="1283"/>
                  </a:cubicBezTo>
                  <a:cubicBezTo>
                    <a:pt x="30002" y="356"/>
                    <a:pt x="27423" y="1"/>
                    <a:pt x="244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66"/>
            <p:cNvSpPr/>
            <p:nvPr/>
          </p:nvSpPr>
          <p:spPr>
            <a:xfrm flipH="1">
              <a:off x="6957259" y="4070930"/>
              <a:ext cx="481123" cy="187725"/>
            </a:xfrm>
            <a:custGeom>
              <a:rect b="b" l="l" r="r" t="t"/>
              <a:pathLst>
                <a:path extrusionOk="0" h="5278" w="13528">
                  <a:moveTo>
                    <a:pt x="12795" y="0"/>
                  </a:moveTo>
                  <a:cubicBezTo>
                    <a:pt x="11126" y="0"/>
                    <a:pt x="6846" y="330"/>
                    <a:pt x="2466" y="3333"/>
                  </a:cubicBezTo>
                  <a:cubicBezTo>
                    <a:pt x="296" y="4821"/>
                    <a:pt x="0" y="5277"/>
                    <a:pt x="454" y="5277"/>
                  </a:cubicBezTo>
                  <a:cubicBezTo>
                    <a:pt x="1174" y="5277"/>
                    <a:pt x="3780" y="4129"/>
                    <a:pt x="3780" y="4129"/>
                  </a:cubicBezTo>
                  <a:cubicBezTo>
                    <a:pt x="3780" y="4129"/>
                    <a:pt x="8526" y="246"/>
                    <a:pt x="13527" y="27"/>
                  </a:cubicBezTo>
                  <a:cubicBezTo>
                    <a:pt x="13527" y="27"/>
                    <a:pt x="13265" y="0"/>
                    <a:pt x="12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66"/>
            <p:cNvSpPr/>
            <p:nvPr/>
          </p:nvSpPr>
          <p:spPr>
            <a:xfrm flipH="1">
              <a:off x="7461748" y="2787529"/>
              <a:ext cx="828273" cy="1284165"/>
            </a:xfrm>
            <a:custGeom>
              <a:rect b="b" l="l" r="r" t="t"/>
              <a:pathLst>
                <a:path extrusionOk="0" h="36105" w="23289">
                  <a:moveTo>
                    <a:pt x="8895" y="0"/>
                  </a:moveTo>
                  <a:cubicBezTo>
                    <a:pt x="8895" y="0"/>
                    <a:pt x="5898" y="561"/>
                    <a:pt x="4230" y="1404"/>
                  </a:cubicBezTo>
                  <a:cubicBezTo>
                    <a:pt x="3695" y="1675"/>
                    <a:pt x="2776" y="2118"/>
                    <a:pt x="2180" y="2886"/>
                  </a:cubicBezTo>
                  <a:cubicBezTo>
                    <a:pt x="1939" y="3197"/>
                    <a:pt x="962" y="4202"/>
                    <a:pt x="1272" y="8023"/>
                  </a:cubicBezTo>
                  <a:cubicBezTo>
                    <a:pt x="1912" y="15821"/>
                    <a:pt x="2469" y="31481"/>
                    <a:pt x="1" y="36085"/>
                  </a:cubicBezTo>
                  <a:cubicBezTo>
                    <a:pt x="20" y="36099"/>
                    <a:pt x="47" y="36105"/>
                    <a:pt x="81" y="36105"/>
                  </a:cubicBezTo>
                  <a:cubicBezTo>
                    <a:pt x="533" y="36105"/>
                    <a:pt x="2208" y="34964"/>
                    <a:pt x="2731" y="34964"/>
                  </a:cubicBezTo>
                  <a:cubicBezTo>
                    <a:pt x="2763" y="34964"/>
                    <a:pt x="2790" y="34968"/>
                    <a:pt x="2813" y="34977"/>
                  </a:cubicBezTo>
                  <a:cubicBezTo>
                    <a:pt x="4646" y="35701"/>
                    <a:pt x="7766" y="36006"/>
                    <a:pt x="10971" y="36006"/>
                  </a:cubicBezTo>
                  <a:cubicBezTo>
                    <a:pt x="15778" y="36006"/>
                    <a:pt x="20776" y="35320"/>
                    <a:pt x="21914" y="34330"/>
                  </a:cubicBezTo>
                  <a:cubicBezTo>
                    <a:pt x="21313" y="32047"/>
                    <a:pt x="20129" y="26856"/>
                    <a:pt x="20129" y="25403"/>
                  </a:cubicBezTo>
                  <a:cubicBezTo>
                    <a:pt x="20129" y="23707"/>
                    <a:pt x="20188" y="21175"/>
                    <a:pt x="20330" y="19788"/>
                  </a:cubicBezTo>
                  <a:cubicBezTo>
                    <a:pt x="20497" y="18191"/>
                    <a:pt x="21053" y="16645"/>
                    <a:pt x="22029" y="15369"/>
                  </a:cubicBezTo>
                  <a:cubicBezTo>
                    <a:pt x="22754" y="14418"/>
                    <a:pt x="23209" y="13490"/>
                    <a:pt x="23235" y="12234"/>
                  </a:cubicBezTo>
                  <a:cubicBezTo>
                    <a:pt x="23288" y="9941"/>
                    <a:pt x="21061" y="7510"/>
                    <a:pt x="20810" y="6812"/>
                  </a:cubicBezTo>
                  <a:cubicBezTo>
                    <a:pt x="19800" y="4013"/>
                    <a:pt x="20338" y="2130"/>
                    <a:pt x="19713" y="1233"/>
                  </a:cubicBezTo>
                  <a:cubicBezTo>
                    <a:pt x="17487" y="574"/>
                    <a:pt x="17166" y="375"/>
                    <a:pt x="16448" y="176"/>
                  </a:cubicBezTo>
                  <a:lnTo>
                    <a:pt x="16448" y="176"/>
                  </a:lnTo>
                  <a:cubicBezTo>
                    <a:pt x="16477" y="1451"/>
                    <a:pt x="16671" y="4231"/>
                    <a:pt x="14475" y="5138"/>
                  </a:cubicBezTo>
                  <a:cubicBezTo>
                    <a:pt x="10443" y="4585"/>
                    <a:pt x="8895" y="0"/>
                    <a:pt x="88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66"/>
            <p:cNvSpPr/>
            <p:nvPr/>
          </p:nvSpPr>
          <p:spPr>
            <a:xfrm flipH="1">
              <a:off x="7580393" y="2270100"/>
              <a:ext cx="524370" cy="438761"/>
            </a:xfrm>
            <a:custGeom>
              <a:rect b="b" l="l" r="r" t="t"/>
              <a:pathLst>
                <a:path extrusionOk="0" h="12336" w="14744">
                  <a:moveTo>
                    <a:pt x="10352" y="1"/>
                  </a:moveTo>
                  <a:cubicBezTo>
                    <a:pt x="10352" y="1"/>
                    <a:pt x="1616" y="3391"/>
                    <a:pt x="1584" y="3780"/>
                  </a:cubicBezTo>
                  <a:cubicBezTo>
                    <a:pt x="1554" y="4171"/>
                    <a:pt x="0" y="9906"/>
                    <a:pt x="5945" y="9906"/>
                  </a:cubicBezTo>
                  <a:cubicBezTo>
                    <a:pt x="7427" y="11350"/>
                    <a:pt x="9423" y="12335"/>
                    <a:pt x="10909" y="12335"/>
                  </a:cubicBezTo>
                  <a:cubicBezTo>
                    <a:pt x="11673" y="12335"/>
                    <a:pt x="12302" y="12075"/>
                    <a:pt x="12657" y="11483"/>
                  </a:cubicBezTo>
                  <a:cubicBezTo>
                    <a:pt x="14743" y="7996"/>
                    <a:pt x="14378" y="946"/>
                    <a:pt x="14378" y="946"/>
                  </a:cubicBezTo>
                  <a:lnTo>
                    <a:pt x="10352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66"/>
            <p:cNvSpPr/>
            <p:nvPr/>
          </p:nvSpPr>
          <p:spPr>
            <a:xfrm flipH="1">
              <a:off x="7571218" y="4050337"/>
              <a:ext cx="36" cy="36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66"/>
            <p:cNvSpPr/>
            <p:nvPr/>
          </p:nvSpPr>
          <p:spPr>
            <a:xfrm flipH="1">
              <a:off x="7531171" y="2080599"/>
              <a:ext cx="719480" cy="760255"/>
            </a:xfrm>
            <a:custGeom>
              <a:rect b="b" l="l" r="r" t="t"/>
              <a:pathLst>
                <a:path extrusionOk="0" h="21375" w="20230">
                  <a:moveTo>
                    <a:pt x="11574" y="1"/>
                  </a:moveTo>
                  <a:cubicBezTo>
                    <a:pt x="9135" y="1"/>
                    <a:pt x="7069" y="746"/>
                    <a:pt x="5836" y="1776"/>
                  </a:cubicBezTo>
                  <a:cubicBezTo>
                    <a:pt x="4361" y="3013"/>
                    <a:pt x="3813" y="4842"/>
                    <a:pt x="3401" y="6758"/>
                  </a:cubicBezTo>
                  <a:cubicBezTo>
                    <a:pt x="3158" y="7879"/>
                    <a:pt x="3226" y="9043"/>
                    <a:pt x="3168" y="10188"/>
                  </a:cubicBezTo>
                  <a:cubicBezTo>
                    <a:pt x="3109" y="11332"/>
                    <a:pt x="2906" y="12526"/>
                    <a:pt x="2207" y="13437"/>
                  </a:cubicBezTo>
                  <a:cubicBezTo>
                    <a:pt x="1703" y="14097"/>
                    <a:pt x="970" y="14578"/>
                    <a:pt x="578" y="15310"/>
                  </a:cubicBezTo>
                  <a:cubicBezTo>
                    <a:pt x="0" y="16392"/>
                    <a:pt x="199" y="18104"/>
                    <a:pt x="612" y="19220"/>
                  </a:cubicBezTo>
                  <a:cubicBezTo>
                    <a:pt x="897" y="19991"/>
                    <a:pt x="1523" y="20423"/>
                    <a:pt x="2203" y="20826"/>
                  </a:cubicBezTo>
                  <a:cubicBezTo>
                    <a:pt x="2329" y="20902"/>
                    <a:pt x="2459" y="20981"/>
                    <a:pt x="2591" y="21048"/>
                  </a:cubicBezTo>
                  <a:cubicBezTo>
                    <a:pt x="2933" y="21230"/>
                    <a:pt x="3291" y="21374"/>
                    <a:pt x="3658" y="21374"/>
                  </a:cubicBezTo>
                  <a:cubicBezTo>
                    <a:pt x="3734" y="21374"/>
                    <a:pt x="3810" y="21368"/>
                    <a:pt x="3886" y="21355"/>
                  </a:cubicBezTo>
                  <a:cubicBezTo>
                    <a:pt x="4361" y="21277"/>
                    <a:pt x="4754" y="20937"/>
                    <a:pt x="5205" y="20763"/>
                  </a:cubicBezTo>
                  <a:cubicBezTo>
                    <a:pt x="5482" y="20655"/>
                    <a:pt x="5772" y="20612"/>
                    <a:pt x="6066" y="20612"/>
                  </a:cubicBezTo>
                  <a:cubicBezTo>
                    <a:pt x="6565" y="20612"/>
                    <a:pt x="7076" y="20736"/>
                    <a:pt x="7558" y="20880"/>
                  </a:cubicBezTo>
                  <a:lnTo>
                    <a:pt x="7566" y="20882"/>
                  </a:lnTo>
                  <a:cubicBezTo>
                    <a:pt x="7652" y="20908"/>
                    <a:pt x="7739" y="20920"/>
                    <a:pt x="7824" y="20920"/>
                  </a:cubicBezTo>
                  <a:cubicBezTo>
                    <a:pt x="8224" y="20920"/>
                    <a:pt x="8594" y="20654"/>
                    <a:pt x="8686" y="20245"/>
                  </a:cubicBezTo>
                  <a:cubicBezTo>
                    <a:pt x="9235" y="17843"/>
                    <a:pt x="8925" y="14355"/>
                    <a:pt x="8925" y="14355"/>
                  </a:cubicBezTo>
                  <a:cubicBezTo>
                    <a:pt x="8760" y="14137"/>
                    <a:pt x="8242" y="13617"/>
                    <a:pt x="8154" y="13337"/>
                  </a:cubicBezTo>
                  <a:cubicBezTo>
                    <a:pt x="8009" y="12846"/>
                    <a:pt x="7834" y="12332"/>
                    <a:pt x="7937" y="11848"/>
                  </a:cubicBezTo>
                  <a:cubicBezTo>
                    <a:pt x="8019" y="11444"/>
                    <a:pt x="8169" y="11032"/>
                    <a:pt x="8479" y="10766"/>
                  </a:cubicBezTo>
                  <a:cubicBezTo>
                    <a:pt x="8659" y="10611"/>
                    <a:pt x="8901" y="10520"/>
                    <a:pt x="9134" y="10520"/>
                  </a:cubicBezTo>
                  <a:cubicBezTo>
                    <a:pt x="9310" y="10520"/>
                    <a:pt x="9481" y="10572"/>
                    <a:pt x="9615" y="10687"/>
                  </a:cubicBezTo>
                  <a:cubicBezTo>
                    <a:pt x="9935" y="10969"/>
                    <a:pt x="9979" y="11526"/>
                    <a:pt x="10372" y="11701"/>
                  </a:cubicBezTo>
                  <a:cubicBezTo>
                    <a:pt x="10386" y="11284"/>
                    <a:pt x="10401" y="10867"/>
                    <a:pt x="10415" y="10454"/>
                  </a:cubicBezTo>
                  <a:cubicBezTo>
                    <a:pt x="10421" y="10309"/>
                    <a:pt x="10431" y="10154"/>
                    <a:pt x="10503" y="10027"/>
                  </a:cubicBezTo>
                  <a:cubicBezTo>
                    <a:pt x="10576" y="9901"/>
                    <a:pt x="10711" y="9819"/>
                    <a:pt x="10842" y="9751"/>
                  </a:cubicBezTo>
                  <a:cubicBezTo>
                    <a:pt x="11633" y="9320"/>
                    <a:pt x="12667" y="9378"/>
                    <a:pt x="13331" y="8719"/>
                  </a:cubicBezTo>
                  <a:cubicBezTo>
                    <a:pt x="13749" y="8306"/>
                    <a:pt x="13700" y="7694"/>
                    <a:pt x="14054" y="7253"/>
                  </a:cubicBezTo>
                  <a:cubicBezTo>
                    <a:pt x="14361" y="6880"/>
                    <a:pt x="14811" y="6618"/>
                    <a:pt x="15296" y="6569"/>
                  </a:cubicBezTo>
                  <a:cubicBezTo>
                    <a:pt x="15371" y="6561"/>
                    <a:pt x="15444" y="6557"/>
                    <a:pt x="15516" y="6557"/>
                  </a:cubicBezTo>
                  <a:cubicBezTo>
                    <a:pt x="16392" y="6557"/>
                    <a:pt x="17166" y="7098"/>
                    <a:pt x="18079" y="7098"/>
                  </a:cubicBezTo>
                  <a:cubicBezTo>
                    <a:pt x="18094" y="7098"/>
                    <a:pt x="18109" y="7098"/>
                    <a:pt x="18124" y="7097"/>
                  </a:cubicBezTo>
                  <a:cubicBezTo>
                    <a:pt x="18440" y="7093"/>
                    <a:pt x="18760" y="7045"/>
                    <a:pt x="19036" y="6894"/>
                  </a:cubicBezTo>
                  <a:cubicBezTo>
                    <a:pt x="19691" y="6531"/>
                    <a:pt x="20030" y="5606"/>
                    <a:pt x="20113" y="4835"/>
                  </a:cubicBezTo>
                  <a:cubicBezTo>
                    <a:pt x="20229" y="3724"/>
                    <a:pt x="19719" y="2782"/>
                    <a:pt x="18895" y="2251"/>
                  </a:cubicBezTo>
                  <a:cubicBezTo>
                    <a:pt x="16378" y="632"/>
                    <a:pt x="13818" y="1"/>
                    <a:pt x="115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66"/>
            <p:cNvSpPr/>
            <p:nvPr/>
          </p:nvSpPr>
          <p:spPr>
            <a:xfrm flipH="1">
              <a:off x="7759285" y="2932678"/>
              <a:ext cx="402774" cy="782698"/>
            </a:xfrm>
            <a:custGeom>
              <a:rect b="b" l="l" r="r" t="t"/>
              <a:pathLst>
                <a:path extrusionOk="0" h="22006" w="11325">
                  <a:moveTo>
                    <a:pt x="2527" y="1"/>
                  </a:moveTo>
                  <a:cubicBezTo>
                    <a:pt x="459" y="880"/>
                    <a:pt x="1" y="3330"/>
                    <a:pt x="391" y="5485"/>
                  </a:cubicBezTo>
                  <a:cubicBezTo>
                    <a:pt x="2029" y="14521"/>
                    <a:pt x="8157" y="21710"/>
                    <a:pt x="9115" y="22005"/>
                  </a:cubicBezTo>
                  <a:cubicBezTo>
                    <a:pt x="7982" y="18764"/>
                    <a:pt x="11325" y="17013"/>
                    <a:pt x="11325" y="17013"/>
                  </a:cubicBezTo>
                  <a:cubicBezTo>
                    <a:pt x="10823" y="15530"/>
                    <a:pt x="6351" y="5888"/>
                    <a:pt x="5009" y="2662"/>
                  </a:cubicBezTo>
                  <a:cubicBezTo>
                    <a:pt x="4131" y="550"/>
                    <a:pt x="2527" y="1"/>
                    <a:pt x="2527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66"/>
            <p:cNvSpPr/>
            <p:nvPr/>
          </p:nvSpPr>
          <p:spPr>
            <a:xfrm flipH="1">
              <a:off x="7342072" y="2955939"/>
              <a:ext cx="551506" cy="779248"/>
            </a:xfrm>
            <a:custGeom>
              <a:rect b="b" l="l" r="r" t="t"/>
              <a:pathLst>
                <a:path extrusionOk="0" h="21909" w="15507">
                  <a:moveTo>
                    <a:pt x="13001" y="1"/>
                  </a:moveTo>
                  <a:cubicBezTo>
                    <a:pt x="12974" y="1"/>
                    <a:pt x="12948" y="5"/>
                    <a:pt x="12924" y="14"/>
                  </a:cubicBezTo>
                  <a:cubicBezTo>
                    <a:pt x="11402" y="590"/>
                    <a:pt x="9193" y="2598"/>
                    <a:pt x="9890" y="5295"/>
                  </a:cubicBezTo>
                  <a:cubicBezTo>
                    <a:pt x="9842" y="5406"/>
                    <a:pt x="100" y="18573"/>
                    <a:pt x="1" y="19673"/>
                  </a:cubicBezTo>
                  <a:cubicBezTo>
                    <a:pt x="1169" y="21353"/>
                    <a:pt x="2209" y="21909"/>
                    <a:pt x="3072" y="21909"/>
                  </a:cubicBezTo>
                  <a:cubicBezTo>
                    <a:pt x="4762" y="21909"/>
                    <a:pt x="5781" y="19783"/>
                    <a:pt x="5781" y="19783"/>
                  </a:cubicBezTo>
                  <a:cubicBezTo>
                    <a:pt x="6797" y="18515"/>
                    <a:pt x="9326" y="12119"/>
                    <a:pt x="12050" y="7001"/>
                  </a:cubicBezTo>
                  <a:cubicBezTo>
                    <a:pt x="12481" y="6209"/>
                    <a:pt x="12846" y="5764"/>
                    <a:pt x="13301" y="5451"/>
                  </a:cubicBezTo>
                  <a:cubicBezTo>
                    <a:pt x="13306" y="5448"/>
                    <a:pt x="13312" y="5443"/>
                    <a:pt x="13313" y="5438"/>
                  </a:cubicBezTo>
                  <a:cubicBezTo>
                    <a:pt x="15506" y="3267"/>
                    <a:pt x="13738" y="1"/>
                    <a:pt x="13001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66"/>
            <p:cNvSpPr/>
            <p:nvPr/>
          </p:nvSpPr>
          <p:spPr>
            <a:xfrm flipH="1">
              <a:off x="7865980" y="2850874"/>
              <a:ext cx="393633" cy="545499"/>
            </a:xfrm>
            <a:custGeom>
              <a:rect b="b" l="l" r="r" t="t"/>
              <a:pathLst>
                <a:path extrusionOk="0" h="15337" w="11068">
                  <a:moveTo>
                    <a:pt x="2814" y="1"/>
                  </a:moveTo>
                  <a:cubicBezTo>
                    <a:pt x="2814" y="1"/>
                    <a:pt x="1" y="1212"/>
                    <a:pt x="470" y="5637"/>
                  </a:cubicBezTo>
                  <a:cubicBezTo>
                    <a:pt x="612" y="6981"/>
                    <a:pt x="2841" y="15316"/>
                    <a:pt x="2841" y="15316"/>
                  </a:cubicBezTo>
                  <a:cubicBezTo>
                    <a:pt x="2841" y="15316"/>
                    <a:pt x="3153" y="15337"/>
                    <a:pt x="3640" y="15337"/>
                  </a:cubicBezTo>
                  <a:cubicBezTo>
                    <a:pt x="4480" y="15337"/>
                    <a:pt x="5840" y="15274"/>
                    <a:pt x="6999" y="14933"/>
                  </a:cubicBezTo>
                  <a:cubicBezTo>
                    <a:pt x="8957" y="14357"/>
                    <a:pt x="11067" y="11809"/>
                    <a:pt x="11067" y="11809"/>
                  </a:cubicBezTo>
                  <a:cubicBezTo>
                    <a:pt x="11067" y="11809"/>
                    <a:pt x="9493" y="9294"/>
                    <a:pt x="9298" y="7496"/>
                  </a:cubicBezTo>
                  <a:cubicBezTo>
                    <a:pt x="9250" y="7057"/>
                    <a:pt x="9455" y="6923"/>
                    <a:pt x="9721" y="6923"/>
                  </a:cubicBezTo>
                  <a:cubicBezTo>
                    <a:pt x="10134" y="6923"/>
                    <a:pt x="10695" y="7244"/>
                    <a:pt x="10695" y="7244"/>
                  </a:cubicBezTo>
                  <a:lnTo>
                    <a:pt x="9444" y="1206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66"/>
            <p:cNvSpPr/>
            <p:nvPr/>
          </p:nvSpPr>
          <p:spPr>
            <a:xfrm flipH="1">
              <a:off x="6990654" y="3876165"/>
              <a:ext cx="1438924" cy="644127"/>
            </a:xfrm>
            <a:custGeom>
              <a:rect b="b" l="l" r="r" t="t"/>
              <a:pathLst>
                <a:path extrusionOk="0" h="18110" w="40459">
                  <a:moveTo>
                    <a:pt x="11282" y="0"/>
                  </a:moveTo>
                  <a:cubicBezTo>
                    <a:pt x="11282" y="0"/>
                    <a:pt x="6401" y="1411"/>
                    <a:pt x="3925" y="5477"/>
                  </a:cubicBezTo>
                  <a:cubicBezTo>
                    <a:pt x="3196" y="6671"/>
                    <a:pt x="0" y="15533"/>
                    <a:pt x="8098" y="17751"/>
                  </a:cubicBezTo>
                  <a:cubicBezTo>
                    <a:pt x="9045" y="18010"/>
                    <a:pt x="10127" y="18110"/>
                    <a:pt x="11234" y="18110"/>
                  </a:cubicBezTo>
                  <a:cubicBezTo>
                    <a:pt x="14944" y="18110"/>
                    <a:pt x="18919" y="16987"/>
                    <a:pt x="18919" y="16987"/>
                  </a:cubicBezTo>
                  <a:lnTo>
                    <a:pt x="40387" y="16987"/>
                  </a:lnTo>
                  <a:cubicBezTo>
                    <a:pt x="40432" y="16982"/>
                    <a:pt x="40458" y="16977"/>
                    <a:pt x="40458" y="16977"/>
                  </a:cubicBezTo>
                  <a:lnTo>
                    <a:pt x="112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66"/>
            <p:cNvSpPr/>
            <p:nvPr/>
          </p:nvSpPr>
          <p:spPr>
            <a:xfrm flipH="1">
              <a:off x="6993179" y="4050337"/>
              <a:ext cx="1220022" cy="429976"/>
            </a:xfrm>
            <a:custGeom>
              <a:rect b="b" l="l" r="r" t="t"/>
              <a:pathLst>
                <a:path extrusionOk="0" h="12089" w="34304">
                  <a:moveTo>
                    <a:pt x="2456" y="1"/>
                  </a:moveTo>
                  <a:cubicBezTo>
                    <a:pt x="2456" y="1"/>
                    <a:pt x="0" y="4733"/>
                    <a:pt x="6670" y="7978"/>
                  </a:cubicBezTo>
                  <a:cubicBezTo>
                    <a:pt x="13338" y="11223"/>
                    <a:pt x="27446" y="12089"/>
                    <a:pt x="27446" y="12089"/>
                  </a:cubicBezTo>
                  <a:lnTo>
                    <a:pt x="34304" y="12089"/>
                  </a:lnTo>
                  <a:lnTo>
                    <a:pt x="24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66"/>
            <p:cNvSpPr/>
            <p:nvPr/>
          </p:nvSpPr>
          <p:spPr>
            <a:xfrm flipH="1">
              <a:off x="6469237" y="4349171"/>
              <a:ext cx="223135" cy="219523"/>
            </a:xfrm>
            <a:custGeom>
              <a:rect b="b" l="l" r="r" t="t"/>
              <a:pathLst>
                <a:path extrusionOk="0" h="6172" w="6274">
                  <a:moveTo>
                    <a:pt x="2877" y="0"/>
                  </a:moveTo>
                  <a:cubicBezTo>
                    <a:pt x="2416" y="0"/>
                    <a:pt x="2024" y="27"/>
                    <a:pt x="2024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2" y="0"/>
                    <a:pt x="28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66"/>
            <p:cNvSpPr/>
            <p:nvPr/>
          </p:nvSpPr>
          <p:spPr>
            <a:xfrm flipH="1">
              <a:off x="6479408" y="4345899"/>
              <a:ext cx="461456" cy="218384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5" y="6096"/>
                    <a:pt x="12975" y="3860"/>
                    <a:pt x="11845" y="1819"/>
                  </a:cubicBezTo>
                  <a:cubicBezTo>
                    <a:pt x="11218" y="688"/>
                    <a:pt x="10085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66"/>
            <p:cNvSpPr/>
            <p:nvPr/>
          </p:nvSpPr>
          <p:spPr>
            <a:xfrm flipH="1">
              <a:off x="6732026" y="4334091"/>
              <a:ext cx="340962" cy="169835"/>
            </a:xfrm>
            <a:custGeom>
              <a:rect b="b" l="l" r="r" t="t"/>
              <a:pathLst>
                <a:path extrusionOk="0" h="4775" w="9587">
                  <a:moveTo>
                    <a:pt x="2076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4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3" y="723"/>
                  </a:cubicBezTo>
                  <a:cubicBezTo>
                    <a:pt x="3503" y="571"/>
                    <a:pt x="2076" y="0"/>
                    <a:pt x="2076" y="0"/>
                  </a:cubicBezTo>
                  <a:close/>
                </a:path>
              </a:pathLst>
            </a:custGeom>
            <a:solidFill>
              <a:srgbClr val="FFD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66"/>
            <p:cNvSpPr/>
            <p:nvPr/>
          </p:nvSpPr>
          <p:spPr>
            <a:xfrm flipH="1">
              <a:off x="6713995" y="4392350"/>
              <a:ext cx="89268" cy="115168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4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66"/>
            <p:cNvSpPr/>
            <p:nvPr/>
          </p:nvSpPr>
          <p:spPr>
            <a:xfrm flipH="1">
              <a:off x="6501850" y="4349171"/>
              <a:ext cx="223135" cy="219523"/>
            </a:xfrm>
            <a:custGeom>
              <a:rect b="b" l="l" r="r" t="t"/>
              <a:pathLst>
                <a:path extrusionOk="0" h="6172" w="6274">
                  <a:moveTo>
                    <a:pt x="2876" y="0"/>
                  </a:moveTo>
                  <a:cubicBezTo>
                    <a:pt x="2415" y="0"/>
                    <a:pt x="2023" y="27"/>
                    <a:pt x="2023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1" y="0"/>
                    <a:pt x="28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66"/>
            <p:cNvSpPr/>
            <p:nvPr/>
          </p:nvSpPr>
          <p:spPr>
            <a:xfrm flipH="1">
              <a:off x="6512021" y="4345899"/>
              <a:ext cx="461456" cy="218384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4" y="6096"/>
                    <a:pt x="12975" y="3860"/>
                    <a:pt x="11845" y="1819"/>
                  </a:cubicBezTo>
                  <a:cubicBezTo>
                    <a:pt x="11218" y="688"/>
                    <a:pt x="10084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66"/>
            <p:cNvSpPr/>
            <p:nvPr/>
          </p:nvSpPr>
          <p:spPr>
            <a:xfrm flipH="1">
              <a:off x="6764640" y="4334091"/>
              <a:ext cx="340962" cy="169835"/>
            </a:xfrm>
            <a:custGeom>
              <a:rect b="b" l="l" r="r" t="t"/>
              <a:pathLst>
                <a:path extrusionOk="0" h="4775" w="9587">
                  <a:moveTo>
                    <a:pt x="2074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3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2" y="723"/>
                  </a:cubicBezTo>
                  <a:cubicBezTo>
                    <a:pt x="3503" y="571"/>
                    <a:pt x="2074" y="0"/>
                    <a:pt x="2074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66"/>
            <p:cNvSpPr/>
            <p:nvPr/>
          </p:nvSpPr>
          <p:spPr>
            <a:xfrm flipH="1">
              <a:off x="6746608" y="4392350"/>
              <a:ext cx="89268" cy="115168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3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66"/>
            <p:cNvSpPr/>
            <p:nvPr/>
          </p:nvSpPr>
          <p:spPr>
            <a:xfrm flipH="1">
              <a:off x="7781442" y="4349171"/>
              <a:ext cx="223135" cy="219523"/>
            </a:xfrm>
            <a:custGeom>
              <a:rect b="b" l="l" r="r" t="t"/>
              <a:pathLst>
                <a:path extrusionOk="0" h="6172" w="6274">
                  <a:moveTo>
                    <a:pt x="3397" y="0"/>
                  </a:moveTo>
                  <a:cubicBezTo>
                    <a:pt x="2982" y="0"/>
                    <a:pt x="2511" y="22"/>
                    <a:pt x="2224" y="103"/>
                  </a:cubicBezTo>
                  <a:cubicBezTo>
                    <a:pt x="1618" y="273"/>
                    <a:pt x="0" y="1062"/>
                    <a:pt x="0" y="2834"/>
                  </a:cubicBezTo>
                  <a:cubicBezTo>
                    <a:pt x="0" y="4943"/>
                    <a:pt x="991" y="5720"/>
                    <a:pt x="2951" y="6048"/>
                  </a:cubicBezTo>
                  <a:cubicBezTo>
                    <a:pt x="3490" y="6139"/>
                    <a:pt x="3984" y="6172"/>
                    <a:pt x="4416" y="6172"/>
                  </a:cubicBezTo>
                  <a:cubicBezTo>
                    <a:pt x="5557" y="6172"/>
                    <a:pt x="6273" y="5943"/>
                    <a:pt x="6273" y="5943"/>
                  </a:cubicBezTo>
                  <a:lnTo>
                    <a:pt x="4251" y="27"/>
                  </a:lnTo>
                  <a:cubicBezTo>
                    <a:pt x="4251" y="27"/>
                    <a:pt x="3858" y="0"/>
                    <a:pt x="3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66"/>
            <p:cNvSpPr/>
            <p:nvPr/>
          </p:nvSpPr>
          <p:spPr>
            <a:xfrm flipH="1">
              <a:off x="7532985" y="4345899"/>
              <a:ext cx="461456" cy="218384"/>
            </a:xfrm>
            <a:custGeom>
              <a:rect b="b" l="l" r="r" t="t"/>
              <a:pathLst>
                <a:path extrusionOk="0" h="6140" w="12975">
                  <a:moveTo>
                    <a:pt x="4809" y="1"/>
                  </a:moveTo>
                  <a:cubicBezTo>
                    <a:pt x="4588" y="1"/>
                    <a:pt x="4390" y="7"/>
                    <a:pt x="4223" y="21"/>
                  </a:cubicBezTo>
                  <a:cubicBezTo>
                    <a:pt x="2891" y="135"/>
                    <a:pt x="1757" y="688"/>
                    <a:pt x="1130" y="1819"/>
                  </a:cubicBezTo>
                  <a:cubicBezTo>
                    <a:pt x="0" y="3860"/>
                    <a:pt x="1701" y="6096"/>
                    <a:pt x="3908" y="6134"/>
                  </a:cubicBezTo>
                  <a:cubicBezTo>
                    <a:pt x="4089" y="6137"/>
                    <a:pt x="4256" y="6139"/>
                    <a:pt x="4416" y="6139"/>
                  </a:cubicBezTo>
                  <a:cubicBezTo>
                    <a:pt x="5328" y="6139"/>
                    <a:pt x="6030" y="6072"/>
                    <a:pt x="7680" y="5720"/>
                  </a:cubicBezTo>
                  <a:cubicBezTo>
                    <a:pt x="9483" y="5335"/>
                    <a:pt x="12975" y="4542"/>
                    <a:pt x="12617" y="3131"/>
                  </a:cubicBezTo>
                  <a:lnTo>
                    <a:pt x="12130" y="829"/>
                  </a:lnTo>
                  <a:cubicBezTo>
                    <a:pt x="12130" y="829"/>
                    <a:pt x="11504" y="226"/>
                    <a:pt x="10204" y="226"/>
                  </a:cubicBezTo>
                  <a:cubicBezTo>
                    <a:pt x="10099" y="226"/>
                    <a:pt x="9990" y="229"/>
                    <a:pt x="9876" y="238"/>
                  </a:cubicBezTo>
                  <a:cubicBezTo>
                    <a:pt x="9792" y="244"/>
                    <a:pt x="9690" y="247"/>
                    <a:pt x="9574" y="247"/>
                  </a:cubicBezTo>
                  <a:cubicBezTo>
                    <a:pt x="8504" y="247"/>
                    <a:pt x="6202" y="1"/>
                    <a:pt x="48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66"/>
            <p:cNvSpPr/>
            <p:nvPr/>
          </p:nvSpPr>
          <p:spPr>
            <a:xfrm flipH="1">
              <a:off x="7329553" y="4334091"/>
              <a:ext cx="412234" cy="169835"/>
            </a:xfrm>
            <a:custGeom>
              <a:rect b="b" l="l" r="r" t="t"/>
              <a:pathLst>
                <a:path extrusionOk="0" h="4775" w="11591">
                  <a:moveTo>
                    <a:pt x="7512" y="0"/>
                  </a:moveTo>
                  <a:cubicBezTo>
                    <a:pt x="7512" y="0"/>
                    <a:pt x="6084" y="571"/>
                    <a:pt x="5114" y="723"/>
                  </a:cubicBezTo>
                  <a:cubicBezTo>
                    <a:pt x="4143" y="875"/>
                    <a:pt x="1928" y="856"/>
                    <a:pt x="1003" y="1579"/>
                  </a:cubicBezTo>
                  <a:cubicBezTo>
                    <a:pt x="0" y="2363"/>
                    <a:pt x="584" y="4149"/>
                    <a:pt x="1307" y="4511"/>
                  </a:cubicBezTo>
                  <a:cubicBezTo>
                    <a:pt x="1672" y="4693"/>
                    <a:pt x="2007" y="4775"/>
                    <a:pt x="2353" y="4775"/>
                  </a:cubicBezTo>
                  <a:cubicBezTo>
                    <a:pt x="3113" y="4775"/>
                    <a:pt x="3932" y="4382"/>
                    <a:pt x="5266" y="3806"/>
                  </a:cubicBezTo>
                  <a:cubicBezTo>
                    <a:pt x="7207" y="2969"/>
                    <a:pt x="11591" y="2719"/>
                    <a:pt x="11591" y="2719"/>
                  </a:cubicBezTo>
                  <a:lnTo>
                    <a:pt x="7512" y="0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66"/>
            <p:cNvSpPr/>
            <p:nvPr/>
          </p:nvSpPr>
          <p:spPr>
            <a:xfrm flipH="1">
              <a:off x="7670586" y="4392350"/>
              <a:ext cx="89268" cy="115168"/>
            </a:xfrm>
            <a:custGeom>
              <a:rect b="b" l="l" r="r" t="t"/>
              <a:pathLst>
                <a:path extrusionOk="0" h="3238" w="2510">
                  <a:moveTo>
                    <a:pt x="1548" y="1"/>
                  </a:moveTo>
                  <a:cubicBezTo>
                    <a:pt x="1243" y="1"/>
                    <a:pt x="901" y="240"/>
                    <a:pt x="901" y="240"/>
                  </a:cubicBezTo>
                  <a:lnTo>
                    <a:pt x="0" y="938"/>
                  </a:lnTo>
                  <a:lnTo>
                    <a:pt x="1129" y="3234"/>
                  </a:lnTo>
                  <a:cubicBezTo>
                    <a:pt x="1129" y="3234"/>
                    <a:pt x="1182" y="3238"/>
                    <a:pt x="1266" y="3238"/>
                  </a:cubicBezTo>
                  <a:cubicBezTo>
                    <a:pt x="1567" y="3238"/>
                    <a:pt x="2272" y="3191"/>
                    <a:pt x="2411" y="2765"/>
                  </a:cubicBezTo>
                  <a:cubicBezTo>
                    <a:pt x="2509" y="2463"/>
                    <a:pt x="2183" y="589"/>
                    <a:pt x="1891" y="171"/>
                  </a:cubicBezTo>
                  <a:cubicBezTo>
                    <a:pt x="1803" y="45"/>
                    <a:pt x="1679" y="1"/>
                    <a:pt x="15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66"/>
            <p:cNvSpPr/>
            <p:nvPr/>
          </p:nvSpPr>
          <p:spPr>
            <a:xfrm flipH="1">
              <a:off x="6904871" y="3858808"/>
              <a:ext cx="1239654" cy="633101"/>
            </a:xfrm>
            <a:custGeom>
              <a:rect b="b" l="l" r="r" t="t"/>
              <a:pathLst>
                <a:path extrusionOk="0" h="17800" w="34856">
                  <a:moveTo>
                    <a:pt x="5455" y="1"/>
                  </a:moveTo>
                  <a:cubicBezTo>
                    <a:pt x="4236" y="1"/>
                    <a:pt x="3051" y="372"/>
                    <a:pt x="2032" y="1374"/>
                  </a:cubicBezTo>
                  <a:cubicBezTo>
                    <a:pt x="54" y="3318"/>
                    <a:pt x="0" y="6746"/>
                    <a:pt x="1287" y="8806"/>
                  </a:cubicBezTo>
                  <a:cubicBezTo>
                    <a:pt x="2574" y="10865"/>
                    <a:pt x="4810" y="11870"/>
                    <a:pt x="6994" y="12696"/>
                  </a:cubicBezTo>
                  <a:cubicBezTo>
                    <a:pt x="6995" y="12696"/>
                    <a:pt x="22856" y="17787"/>
                    <a:pt x="33260" y="17800"/>
                  </a:cubicBezTo>
                  <a:cubicBezTo>
                    <a:pt x="33260" y="17800"/>
                    <a:pt x="33260" y="17800"/>
                    <a:pt x="33260" y="17800"/>
                  </a:cubicBezTo>
                  <a:cubicBezTo>
                    <a:pt x="34056" y="17800"/>
                    <a:pt x="34855" y="13919"/>
                    <a:pt x="34689" y="13171"/>
                  </a:cubicBezTo>
                  <a:cubicBezTo>
                    <a:pt x="34689" y="13171"/>
                    <a:pt x="28774" y="10455"/>
                    <a:pt x="26953" y="9715"/>
                  </a:cubicBezTo>
                  <a:cubicBezTo>
                    <a:pt x="21561" y="7525"/>
                    <a:pt x="15534" y="4011"/>
                    <a:pt x="10327" y="1426"/>
                  </a:cubicBezTo>
                  <a:cubicBezTo>
                    <a:pt x="8859" y="696"/>
                    <a:pt x="7124" y="1"/>
                    <a:pt x="54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66"/>
            <p:cNvSpPr/>
            <p:nvPr/>
          </p:nvSpPr>
          <p:spPr>
            <a:xfrm flipH="1">
              <a:off x="6976038" y="2732649"/>
              <a:ext cx="157304" cy="267005"/>
            </a:xfrm>
            <a:custGeom>
              <a:rect b="b" l="l" r="r" t="t"/>
              <a:pathLst>
                <a:path extrusionOk="0" h="7507" w="4423">
                  <a:moveTo>
                    <a:pt x="2690" y="1"/>
                  </a:moveTo>
                  <a:cubicBezTo>
                    <a:pt x="2682" y="1"/>
                    <a:pt x="2675" y="2"/>
                    <a:pt x="2667" y="3"/>
                  </a:cubicBezTo>
                  <a:cubicBezTo>
                    <a:pt x="2393" y="52"/>
                    <a:pt x="2392" y="295"/>
                    <a:pt x="2495" y="884"/>
                  </a:cubicBezTo>
                  <a:cubicBezTo>
                    <a:pt x="2495" y="884"/>
                    <a:pt x="2609" y="1564"/>
                    <a:pt x="2714" y="2104"/>
                  </a:cubicBezTo>
                  <a:cubicBezTo>
                    <a:pt x="2389" y="1495"/>
                    <a:pt x="1668" y="230"/>
                    <a:pt x="1311" y="230"/>
                  </a:cubicBezTo>
                  <a:cubicBezTo>
                    <a:pt x="1294" y="230"/>
                    <a:pt x="1278" y="233"/>
                    <a:pt x="1262" y="239"/>
                  </a:cubicBezTo>
                  <a:cubicBezTo>
                    <a:pt x="1003" y="340"/>
                    <a:pt x="1048" y="577"/>
                    <a:pt x="1262" y="1136"/>
                  </a:cubicBezTo>
                  <a:cubicBezTo>
                    <a:pt x="1262" y="1136"/>
                    <a:pt x="1439" y="1608"/>
                    <a:pt x="1619" y="2062"/>
                  </a:cubicBezTo>
                  <a:cubicBezTo>
                    <a:pt x="1262" y="1448"/>
                    <a:pt x="789" y="733"/>
                    <a:pt x="519" y="733"/>
                  </a:cubicBezTo>
                  <a:cubicBezTo>
                    <a:pt x="502" y="733"/>
                    <a:pt x="486" y="736"/>
                    <a:pt x="470" y="742"/>
                  </a:cubicBezTo>
                  <a:cubicBezTo>
                    <a:pt x="214" y="843"/>
                    <a:pt x="258" y="1081"/>
                    <a:pt x="470" y="1641"/>
                  </a:cubicBezTo>
                  <a:cubicBezTo>
                    <a:pt x="470" y="1641"/>
                    <a:pt x="984" y="3008"/>
                    <a:pt x="1155" y="3328"/>
                  </a:cubicBezTo>
                  <a:cubicBezTo>
                    <a:pt x="1214" y="3441"/>
                    <a:pt x="1253" y="3735"/>
                    <a:pt x="1279" y="4070"/>
                  </a:cubicBezTo>
                  <a:cubicBezTo>
                    <a:pt x="1138" y="3732"/>
                    <a:pt x="844" y="3036"/>
                    <a:pt x="651" y="2794"/>
                  </a:cubicBezTo>
                  <a:cubicBezTo>
                    <a:pt x="544" y="2661"/>
                    <a:pt x="407" y="2586"/>
                    <a:pt x="292" y="2586"/>
                  </a:cubicBezTo>
                  <a:cubicBezTo>
                    <a:pt x="185" y="2586"/>
                    <a:pt x="96" y="2650"/>
                    <a:pt x="65" y="2794"/>
                  </a:cubicBezTo>
                  <a:cubicBezTo>
                    <a:pt x="0" y="3093"/>
                    <a:pt x="599" y="4269"/>
                    <a:pt x="641" y="4718"/>
                  </a:cubicBezTo>
                  <a:cubicBezTo>
                    <a:pt x="685" y="5167"/>
                    <a:pt x="800" y="7507"/>
                    <a:pt x="800" y="7507"/>
                  </a:cubicBezTo>
                  <a:lnTo>
                    <a:pt x="1392" y="5354"/>
                  </a:lnTo>
                  <a:lnTo>
                    <a:pt x="2108" y="4386"/>
                  </a:lnTo>
                  <a:cubicBezTo>
                    <a:pt x="2116" y="4703"/>
                    <a:pt x="2116" y="4941"/>
                    <a:pt x="2116" y="4941"/>
                  </a:cubicBezTo>
                  <a:lnTo>
                    <a:pt x="2721" y="4124"/>
                  </a:lnTo>
                  <a:lnTo>
                    <a:pt x="2721" y="4124"/>
                  </a:lnTo>
                  <a:cubicBezTo>
                    <a:pt x="2661" y="4491"/>
                    <a:pt x="2604" y="4781"/>
                    <a:pt x="2604" y="4781"/>
                  </a:cubicBezTo>
                  <a:lnTo>
                    <a:pt x="4423" y="4555"/>
                  </a:lnTo>
                  <a:lnTo>
                    <a:pt x="3838" y="2458"/>
                  </a:lnTo>
                  <a:cubicBezTo>
                    <a:pt x="3838" y="2458"/>
                    <a:pt x="3153" y="1"/>
                    <a:pt x="2690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66"/>
            <p:cNvSpPr/>
            <p:nvPr/>
          </p:nvSpPr>
          <p:spPr>
            <a:xfrm flipH="1">
              <a:off x="7247398" y="2661089"/>
              <a:ext cx="503672" cy="745886"/>
            </a:xfrm>
            <a:custGeom>
              <a:rect b="b" l="l" r="r" t="t"/>
              <a:pathLst>
                <a:path extrusionOk="0" h="20971" w="14162">
                  <a:moveTo>
                    <a:pt x="4458" y="1"/>
                  </a:moveTo>
                  <a:lnTo>
                    <a:pt x="0" y="17040"/>
                  </a:lnTo>
                  <a:cubicBezTo>
                    <a:pt x="0" y="17040"/>
                    <a:pt x="3597" y="17999"/>
                    <a:pt x="4929" y="18514"/>
                  </a:cubicBezTo>
                  <a:cubicBezTo>
                    <a:pt x="6170" y="18993"/>
                    <a:pt x="10264" y="20970"/>
                    <a:pt x="10264" y="20970"/>
                  </a:cubicBezTo>
                  <a:lnTo>
                    <a:pt x="14162" y="3419"/>
                  </a:lnTo>
                  <a:cubicBezTo>
                    <a:pt x="14162" y="3419"/>
                    <a:pt x="11480" y="2036"/>
                    <a:pt x="9462" y="1342"/>
                  </a:cubicBezTo>
                  <a:cubicBezTo>
                    <a:pt x="6822" y="435"/>
                    <a:pt x="4458" y="1"/>
                    <a:pt x="44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66"/>
            <p:cNvSpPr/>
            <p:nvPr/>
          </p:nvSpPr>
          <p:spPr>
            <a:xfrm flipH="1">
              <a:off x="7865802" y="2840702"/>
              <a:ext cx="381755" cy="556347"/>
            </a:xfrm>
            <a:custGeom>
              <a:rect b="b" l="l" r="r" t="t"/>
              <a:pathLst>
                <a:path extrusionOk="0" h="15642" w="10734">
                  <a:moveTo>
                    <a:pt x="2850" y="1"/>
                  </a:moveTo>
                  <a:lnTo>
                    <a:pt x="2850" y="1"/>
                  </a:lnTo>
                  <a:cubicBezTo>
                    <a:pt x="2522" y="151"/>
                    <a:pt x="2211" y="336"/>
                    <a:pt x="1925" y="556"/>
                  </a:cubicBezTo>
                  <a:cubicBezTo>
                    <a:pt x="1782" y="665"/>
                    <a:pt x="1644" y="782"/>
                    <a:pt x="1513" y="906"/>
                  </a:cubicBezTo>
                  <a:cubicBezTo>
                    <a:pt x="1250" y="1152"/>
                    <a:pt x="1012" y="1425"/>
                    <a:pt x="802" y="1719"/>
                  </a:cubicBezTo>
                  <a:cubicBezTo>
                    <a:pt x="775" y="1756"/>
                    <a:pt x="750" y="1792"/>
                    <a:pt x="725" y="1830"/>
                  </a:cubicBezTo>
                  <a:cubicBezTo>
                    <a:pt x="700" y="1868"/>
                    <a:pt x="675" y="1905"/>
                    <a:pt x="651" y="1943"/>
                  </a:cubicBezTo>
                  <a:cubicBezTo>
                    <a:pt x="603" y="2019"/>
                    <a:pt x="557" y="2098"/>
                    <a:pt x="513" y="2176"/>
                  </a:cubicBezTo>
                  <a:cubicBezTo>
                    <a:pt x="424" y="2334"/>
                    <a:pt x="350" y="2498"/>
                    <a:pt x="288" y="2667"/>
                  </a:cubicBezTo>
                  <a:cubicBezTo>
                    <a:pt x="226" y="2837"/>
                    <a:pt x="175" y="3011"/>
                    <a:pt x="138" y="3188"/>
                  </a:cubicBezTo>
                  <a:cubicBezTo>
                    <a:pt x="61" y="3540"/>
                    <a:pt x="24" y="3901"/>
                    <a:pt x="11" y="4262"/>
                  </a:cubicBezTo>
                  <a:cubicBezTo>
                    <a:pt x="1" y="4622"/>
                    <a:pt x="11" y="4983"/>
                    <a:pt x="42" y="5344"/>
                  </a:cubicBezTo>
                  <a:cubicBezTo>
                    <a:pt x="102" y="6063"/>
                    <a:pt x="227" y="6776"/>
                    <a:pt x="392" y="7478"/>
                  </a:cubicBezTo>
                  <a:cubicBezTo>
                    <a:pt x="475" y="7829"/>
                    <a:pt x="567" y="8178"/>
                    <a:pt x="675" y="8522"/>
                  </a:cubicBezTo>
                  <a:cubicBezTo>
                    <a:pt x="781" y="8867"/>
                    <a:pt x="889" y="9211"/>
                    <a:pt x="999" y="9555"/>
                  </a:cubicBezTo>
                  <a:cubicBezTo>
                    <a:pt x="1219" y="10241"/>
                    <a:pt x="1444" y="10927"/>
                    <a:pt x="1677" y="11609"/>
                  </a:cubicBezTo>
                  <a:cubicBezTo>
                    <a:pt x="1911" y="12292"/>
                    <a:pt x="2152" y="12971"/>
                    <a:pt x="2409" y="13645"/>
                  </a:cubicBezTo>
                  <a:cubicBezTo>
                    <a:pt x="2538" y="13982"/>
                    <a:pt x="2671" y="14318"/>
                    <a:pt x="2813" y="14650"/>
                  </a:cubicBezTo>
                  <a:cubicBezTo>
                    <a:pt x="2884" y="14815"/>
                    <a:pt x="2957" y="14980"/>
                    <a:pt x="3034" y="15143"/>
                  </a:cubicBezTo>
                  <a:cubicBezTo>
                    <a:pt x="3112" y="15306"/>
                    <a:pt x="3193" y="15467"/>
                    <a:pt x="3283" y="15624"/>
                  </a:cubicBezTo>
                  <a:lnTo>
                    <a:pt x="3284" y="15628"/>
                  </a:lnTo>
                  <a:lnTo>
                    <a:pt x="3288" y="15628"/>
                  </a:lnTo>
                  <a:cubicBezTo>
                    <a:pt x="3414" y="15638"/>
                    <a:pt x="3539" y="15641"/>
                    <a:pt x="3665" y="15641"/>
                  </a:cubicBezTo>
                  <a:cubicBezTo>
                    <a:pt x="3718" y="15641"/>
                    <a:pt x="3771" y="15640"/>
                    <a:pt x="3824" y="15639"/>
                  </a:cubicBezTo>
                  <a:cubicBezTo>
                    <a:pt x="4003" y="15635"/>
                    <a:pt x="4181" y="15625"/>
                    <a:pt x="4359" y="15610"/>
                  </a:cubicBezTo>
                  <a:cubicBezTo>
                    <a:pt x="4715" y="15579"/>
                    <a:pt x="5068" y="15527"/>
                    <a:pt x="5418" y="15455"/>
                  </a:cubicBezTo>
                  <a:cubicBezTo>
                    <a:pt x="5768" y="15382"/>
                    <a:pt x="6113" y="15290"/>
                    <a:pt x="6452" y="15178"/>
                  </a:cubicBezTo>
                  <a:cubicBezTo>
                    <a:pt x="6791" y="15066"/>
                    <a:pt x="7123" y="14933"/>
                    <a:pt x="7446" y="14781"/>
                  </a:cubicBezTo>
                  <a:cubicBezTo>
                    <a:pt x="8093" y="14477"/>
                    <a:pt x="8700" y="14094"/>
                    <a:pt x="9253" y="13640"/>
                  </a:cubicBezTo>
                  <a:cubicBezTo>
                    <a:pt x="9322" y="13583"/>
                    <a:pt x="9391" y="13527"/>
                    <a:pt x="9458" y="13467"/>
                  </a:cubicBezTo>
                  <a:lnTo>
                    <a:pt x="9559" y="13379"/>
                  </a:lnTo>
                  <a:lnTo>
                    <a:pt x="9657" y="13289"/>
                  </a:lnTo>
                  <a:lnTo>
                    <a:pt x="9706" y="13244"/>
                  </a:lnTo>
                  <a:lnTo>
                    <a:pt x="9754" y="13197"/>
                  </a:lnTo>
                  <a:lnTo>
                    <a:pt x="9850" y="13105"/>
                  </a:lnTo>
                  <a:lnTo>
                    <a:pt x="9945" y="13009"/>
                  </a:lnTo>
                  <a:cubicBezTo>
                    <a:pt x="9976" y="12977"/>
                    <a:pt x="10008" y="12946"/>
                    <a:pt x="10038" y="12913"/>
                  </a:cubicBezTo>
                  <a:cubicBezTo>
                    <a:pt x="10284" y="12654"/>
                    <a:pt x="10515" y="12382"/>
                    <a:pt x="10731" y="12097"/>
                  </a:cubicBezTo>
                  <a:lnTo>
                    <a:pt x="10733" y="12095"/>
                  </a:lnTo>
                  <a:lnTo>
                    <a:pt x="10732" y="12094"/>
                  </a:lnTo>
                  <a:lnTo>
                    <a:pt x="8626" y="6607"/>
                  </a:lnTo>
                  <a:lnTo>
                    <a:pt x="8626" y="6607"/>
                  </a:lnTo>
                  <a:lnTo>
                    <a:pt x="10722" y="12091"/>
                  </a:lnTo>
                  <a:lnTo>
                    <a:pt x="10722" y="12091"/>
                  </a:lnTo>
                  <a:cubicBezTo>
                    <a:pt x="10508" y="12375"/>
                    <a:pt x="10276" y="12647"/>
                    <a:pt x="10031" y="12905"/>
                  </a:cubicBezTo>
                  <a:cubicBezTo>
                    <a:pt x="10001" y="12937"/>
                    <a:pt x="9969" y="12968"/>
                    <a:pt x="9938" y="12999"/>
                  </a:cubicBezTo>
                  <a:lnTo>
                    <a:pt x="9844" y="13095"/>
                  </a:lnTo>
                  <a:lnTo>
                    <a:pt x="9747" y="13188"/>
                  </a:lnTo>
                  <a:lnTo>
                    <a:pt x="9699" y="13234"/>
                  </a:lnTo>
                  <a:lnTo>
                    <a:pt x="9650" y="13279"/>
                  </a:lnTo>
                  <a:lnTo>
                    <a:pt x="9552" y="13370"/>
                  </a:lnTo>
                  <a:lnTo>
                    <a:pt x="9451" y="13458"/>
                  </a:lnTo>
                  <a:cubicBezTo>
                    <a:pt x="9384" y="13517"/>
                    <a:pt x="9315" y="13574"/>
                    <a:pt x="9247" y="13631"/>
                  </a:cubicBezTo>
                  <a:cubicBezTo>
                    <a:pt x="8694" y="14084"/>
                    <a:pt x="8088" y="14465"/>
                    <a:pt x="7443" y="14769"/>
                  </a:cubicBezTo>
                  <a:cubicBezTo>
                    <a:pt x="7120" y="14921"/>
                    <a:pt x="6788" y="15053"/>
                    <a:pt x="6450" y="15164"/>
                  </a:cubicBezTo>
                  <a:cubicBezTo>
                    <a:pt x="6110" y="15277"/>
                    <a:pt x="5765" y="15368"/>
                    <a:pt x="5416" y="15440"/>
                  </a:cubicBezTo>
                  <a:cubicBezTo>
                    <a:pt x="5067" y="15513"/>
                    <a:pt x="4714" y="15564"/>
                    <a:pt x="4358" y="15595"/>
                  </a:cubicBezTo>
                  <a:cubicBezTo>
                    <a:pt x="4180" y="15610"/>
                    <a:pt x="4003" y="15622"/>
                    <a:pt x="3825" y="15624"/>
                  </a:cubicBezTo>
                  <a:cubicBezTo>
                    <a:pt x="3773" y="15625"/>
                    <a:pt x="3721" y="15625"/>
                    <a:pt x="3669" y="15625"/>
                  </a:cubicBezTo>
                  <a:cubicBezTo>
                    <a:pt x="3544" y="15625"/>
                    <a:pt x="3419" y="15622"/>
                    <a:pt x="3294" y="15613"/>
                  </a:cubicBezTo>
                  <a:lnTo>
                    <a:pt x="3294" y="15613"/>
                  </a:lnTo>
                  <a:cubicBezTo>
                    <a:pt x="3205" y="15457"/>
                    <a:pt x="3125" y="15297"/>
                    <a:pt x="3048" y="15135"/>
                  </a:cubicBezTo>
                  <a:cubicBezTo>
                    <a:pt x="2972" y="14973"/>
                    <a:pt x="2898" y="14808"/>
                    <a:pt x="2828" y="14642"/>
                  </a:cubicBezTo>
                  <a:cubicBezTo>
                    <a:pt x="2687" y="14311"/>
                    <a:pt x="2553" y="13975"/>
                    <a:pt x="2423" y="13638"/>
                  </a:cubicBezTo>
                  <a:cubicBezTo>
                    <a:pt x="2166" y="12965"/>
                    <a:pt x="1925" y="12285"/>
                    <a:pt x="1691" y="11603"/>
                  </a:cubicBezTo>
                  <a:cubicBezTo>
                    <a:pt x="1457" y="10921"/>
                    <a:pt x="1231" y="10235"/>
                    <a:pt x="1012" y="9549"/>
                  </a:cubicBezTo>
                  <a:cubicBezTo>
                    <a:pt x="795" y="8861"/>
                    <a:pt x="562" y="8177"/>
                    <a:pt x="402" y="7474"/>
                  </a:cubicBezTo>
                  <a:cubicBezTo>
                    <a:pt x="236" y="6772"/>
                    <a:pt x="112" y="6059"/>
                    <a:pt x="51" y="5341"/>
                  </a:cubicBezTo>
                  <a:cubicBezTo>
                    <a:pt x="20" y="4982"/>
                    <a:pt x="10" y="4621"/>
                    <a:pt x="20" y="4260"/>
                  </a:cubicBezTo>
                  <a:cubicBezTo>
                    <a:pt x="33" y="3900"/>
                    <a:pt x="70" y="3541"/>
                    <a:pt x="146" y="3189"/>
                  </a:cubicBezTo>
                  <a:cubicBezTo>
                    <a:pt x="183" y="3012"/>
                    <a:pt x="233" y="2838"/>
                    <a:pt x="295" y="2670"/>
                  </a:cubicBezTo>
                  <a:cubicBezTo>
                    <a:pt x="355" y="2500"/>
                    <a:pt x="430" y="2335"/>
                    <a:pt x="519" y="2178"/>
                  </a:cubicBezTo>
                  <a:cubicBezTo>
                    <a:pt x="561" y="2099"/>
                    <a:pt x="608" y="2022"/>
                    <a:pt x="656" y="1946"/>
                  </a:cubicBezTo>
                  <a:cubicBezTo>
                    <a:pt x="679" y="1907"/>
                    <a:pt x="704" y="1870"/>
                    <a:pt x="730" y="1832"/>
                  </a:cubicBezTo>
                  <a:cubicBezTo>
                    <a:pt x="755" y="1795"/>
                    <a:pt x="780" y="1757"/>
                    <a:pt x="807" y="1721"/>
                  </a:cubicBezTo>
                  <a:cubicBezTo>
                    <a:pt x="911" y="1575"/>
                    <a:pt x="1022" y="1433"/>
                    <a:pt x="1141" y="1298"/>
                  </a:cubicBezTo>
                  <a:cubicBezTo>
                    <a:pt x="1260" y="1161"/>
                    <a:pt x="1384" y="1031"/>
                    <a:pt x="1516" y="907"/>
                  </a:cubicBezTo>
                  <a:cubicBezTo>
                    <a:pt x="1647" y="783"/>
                    <a:pt x="1784" y="666"/>
                    <a:pt x="1926" y="556"/>
                  </a:cubicBezTo>
                  <a:cubicBezTo>
                    <a:pt x="2212" y="336"/>
                    <a:pt x="2522" y="151"/>
                    <a:pt x="28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2" name="Google Shape;792;p66"/>
          <p:cNvGrpSpPr/>
          <p:nvPr/>
        </p:nvGrpSpPr>
        <p:grpSpPr>
          <a:xfrm>
            <a:off x="1045840" y="3203874"/>
            <a:ext cx="451710" cy="442265"/>
            <a:chOff x="4019088" y="2222450"/>
            <a:chExt cx="351525" cy="344175"/>
          </a:xfrm>
        </p:grpSpPr>
        <p:sp>
          <p:nvSpPr>
            <p:cNvPr id="793" name="Google Shape;793;p66"/>
            <p:cNvSpPr/>
            <p:nvPr/>
          </p:nvSpPr>
          <p:spPr>
            <a:xfrm>
              <a:off x="4204413" y="2257175"/>
              <a:ext cx="123325" cy="123325"/>
            </a:xfrm>
            <a:custGeom>
              <a:rect b="b" l="l" r="r" t="t"/>
              <a:pathLst>
                <a:path extrusionOk="0" h="4933" w="4933">
                  <a:moveTo>
                    <a:pt x="3785" y="0"/>
                  </a:moveTo>
                  <a:lnTo>
                    <a:pt x="1" y="3785"/>
                  </a:lnTo>
                  <a:lnTo>
                    <a:pt x="1117" y="4932"/>
                  </a:lnTo>
                  <a:lnTo>
                    <a:pt x="4933" y="1148"/>
                  </a:lnTo>
                  <a:lnTo>
                    <a:pt x="3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66"/>
            <p:cNvSpPr/>
            <p:nvPr/>
          </p:nvSpPr>
          <p:spPr>
            <a:xfrm>
              <a:off x="4312988" y="2222450"/>
              <a:ext cx="57625" cy="48700"/>
            </a:xfrm>
            <a:custGeom>
              <a:rect b="b" l="l" r="r" t="t"/>
              <a:pathLst>
                <a:path extrusionOk="0" h="1948" w="2305">
                  <a:moveTo>
                    <a:pt x="1135" y="0"/>
                  </a:moveTo>
                  <a:cubicBezTo>
                    <a:pt x="951" y="0"/>
                    <a:pt x="760" y="72"/>
                    <a:pt x="590" y="242"/>
                  </a:cubicBezTo>
                  <a:lnTo>
                    <a:pt x="0" y="800"/>
                  </a:lnTo>
                  <a:lnTo>
                    <a:pt x="1148" y="1948"/>
                  </a:lnTo>
                  <a:lnTo>
                    <a:pt x="1707" y="1389"/>
                  </a:lnTo>
                  <a:cubicBezTo>
                    <a:pt x="2305" y="815"/>
                    <a:pt x="1758" y="0"/>
                    <a:pt x="11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66"/>
            <p:cNvSpPr/>
            <p:nvPr/>
          </p:nvSpPr>
          <p:spPr>
            <a:xfrm>
              <a:off x="4155663" y="2367300"/>
              <a:ext cx="61200" cy="59425"/>
            </a:xfrm>
            <a:custGeom>
              <a:rect b="b" l="l" r="r" t="t"/>
              <a:pathLst>
                <a:path extrusionOk="0" h="2377" w="2448">
                  <a:moveTo>
                    <a:pt x="1423" y="0"/>
                  </a:moveTo>
                  <a:lnTo>
                    <a:pt x="152" y="1861"/>
                  </a:lnTo>
                  <a:cubicBezTo>
                    <a:pt x="0" y="2088"/>
                    <a:pt x="198" y="2377"/>
                    <a:pt x="443" y="2377"/>
                  </a:cubicBezTo>
                  <a:cubicBezTo>
                    <a:pt x="500" y="2377"/>
                    <a:pt x="559" y="2361"/>
                    <a:pt x="617" y="2327"/>
                  </a:cubicBezTo>
                  <a:lnTo>
                    <a:pt x="2447" y="1055"/>
                  </a:lnTo>
                  <a:lnTo>
                    <a:pt x="14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66"/>
            <p:cNvSpPr/>
            <p:nvPr/>
          </p:nvSpPr>
          <p:spPr>
            <a:xfrm>
              <a:off x="4119113" y="2304475"/>
              <a:ext cx="242750" cy="262150"/>
            </a:xfrm>
            <a:custGeom>
              <a:rect b="b" l="l" r="r" t="t"/>
              <a:pathLst>
                <a:path extrusionOk="0" h="10486" w="9710">
                  <a:moveTo>
                    <a:pt x="1" y="1"/>
                  </a:moveTo>
                  <a:lnTo>
                    <a:pt x="1" y="10485"/>
                  </a:lnTo>
                  <a:lnTo>
                    <a:pt x="8500" y="10485"/>
                  </a:lnTo>
                  <a:cubicBezTo>
                    <a:pt x="9151" y="10485"/>
                    <a:pt x="9710" y="9927"/>
                    <a:pt x="9710" y="9275"/>
                  </a:cubicBezTo>
                  <a:lnTo>
                    <a:pt x="9710" y="1210"/>
                  </a:lnTo>
                  <a:cubicBezTo>
                    <a:pt x="9710" y="621"/>
                    <a:pt x="9275" y="125"/>
                    <a:pt x="8686" y="32"/>
                  </a:cubicBezTo>
                  <a:lnTo>
                    <a:pt x="4809" y="3909"/>
                  </a:lnTo>
                  <a:cubicBezTo>
                    <a:pt x="4747" y="3971"/>
                    <a:pt x="4685" y="4002"/>
                    <a:pt x="4623" y="4064"/>
                  </a:cubicBezTo>
                  <a:lnTo>
                    <a:pt x="2513" y="5491"/>
                  </a:lnTo>
                  <a:cubicBezTo>
                    <a:pt x="2327" y="5615"/>
                    <a:pt x="2110" y="5677"/>
                    <a:pt x="1893" y="5708"/>
                  </a:cubicBezTo>
                  <a:cubicBezTo>
                    <a:pt x="1459" y="5677"/>
                    <a:pt x="1086" y="5460"/>
                    <a:pt x="869" y="5088"/>
                  </a:cubicBezTo>
                  <a:cubicBezTo>
                    <a:pt x="683" y="4715"/>
                    <a:pt x="714" y="4281"/>
                    <a:pt x="962" y="3940"/>
                  </a:cubicBezTo>
                  <a:lnTo>
                    <a:pt x="2389" y="1800"/>
                  </a:lnTo>
                  <a:cubicBezTo>
                    <a:pt x="2451" y="1738"/>
                    <a:pt x="2482" y="1676"/>
                    <a:pt x="2544" y="1614"/>
                  </a:cubicBezTo>
                  <a:lnTo>
                    <a:pt x="41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66"/>
            <p:cNvSpPr/>
            <p:nvPr/>
          </p:nvSpPr>
          <p:spPr>
            <a:xfrm>
              <a:off x="4019088" y="2304475"/>
              <a:ext cx="79900" cy="261375"/>
            </a:xfrm>
            <a:custGeom>
              <a:rect b="b" l="l" r="r" t="t"/>
              <a:pathLst>
                <a:path extrusionOk="0" h="10455" w="3196">
                  <a:moveTo>
                    <a:pt x="1613" y="1210"/>
                  </a:moveTo>
                  <a:cubicBezTo>
                    <a:pt x="1830" y="1210"/>
                    <a:pt x="1985" y="1396"/>
                    <a:pt x="1985" y="1614"/>
                  </a:cubicBezTo>
                  <a:lnTo>
                    <a:pt x="1985" y="2668"/>
                  </a:lnTo>
                  <a:cubicBezTo>
                    <a:pt x="1985" y="2932"/>
                    <a:pt x="1784" y="3064"/>
                    <a:pt x="1582" y="3064"/>
                  </a:cubicBezTo>
                  <a:cubicBezTo>
                    <a:pt x="1380" y="3064"/>
                    <a:pt x="1179" y="2932"/>
                    <a:pt x="1179" y="2668"/>
                  </a:cubicBezTo>
                  <a:lnTo>
                    <a:pt x="1179" y="1614"/>
                  </a:lnTo>
                  <a:cubicBezTo>
                    <a:pt x="1179" y="1396"/>
                    <a:pt x="1365" y="1210"/>
                    <a:pt x="1582" y="1210"/>
                  </a:cubicBezTo>
                  <a:close/>
                  <a:moveTo>
                    <a:pt x="1582" y="4297"/>
                  </a:moveTo>
                  <a:cubicBezTo>
                    <a:pt x="1784" y="4297"/>
                    <a:pt x="1985" y="4436"/>
                    <a:pt x="1985" y="4715"/>
                  </a:cubicBezTo>
                  <a:lnTo>
                    <a:pt x="1985" y="5770"/>
                  </a:lnTo>
                  <a:cubicBezTo>
                    <a:pt x="1985" y="6034"/>
                    <a:pt x="1784" y="6166"/>
                    <a:pt x="1582" y="6166"/>
                  </a:cubicBezTo>
                  <a:cubicBezTo>
                    <a:pt x="1380" y="6166"/>
                    <a:pt x="1179" y="6034"/>
                    <a:pt x="1179" y="5770"/>
                  </a:cubicBezTo>
                  <a:lnTo>
                    <a:pt x="1179" y="4715"/>
                  </a:lnTo>
                  <a:cubicBezTo>
                    <a:pt x="1179" y="4436"/>
                    <a:pt x="1380" y="4297"/>
                    <a:pt x="1582" y="4297"/>
                  </a:cubicBezTo>
                  <a:close/>
                  <a:moveTo>
                    <a:pt x="1582" y="7391"/>
                  </a:moveTo>
                  <a:cubicBezTo>
                    <a:pt x="1784" y="7391"/>
                    <a:pt x="1985" y="7523"/>
                    <a:pt x="1985" y="7786"/>
                  </a:cubicBezTo>
                  <a:lnTo>
                    <a:pt x="1985" y="8841"/>
                  </a:lnTo>
                  <a:cubicBezTo>
                    <a:pt x="1985" y="9120"/>
                    <a:pt x="1784" y="9260"/>
                    <a:pt x="1582" y="9260"/>
                  </a:cubicBezTo>
                  <a:cubicBezTo>
                    <a:pt x="1380" y="9260"/>
                    <a:pt x="1179" y="9120"/>
                    <a:pt x="1179" y="8841"/>
                  </a:cubicBezTo>
                  <a:lnTo>
                    <a:pt x="1179" y="7786"/>
                  </a:lnTo>
                  <a:cubicBezTo>
                    <a:pt x="1179" y="7523"/>
                    <a:pt x="1380" y="7391"/>
                    <a:pt x="1582" y="7391"/>
                  </a:cubicBezTo>
                  <a:close/>
                  <a:moveTo>
                    <a:pt x="1179" y="1"/>
                  </a:moveTo>
                  <a:cubicBezTo>
                    <a:pt x="527" y="1"/>
                    <a:pt x="0" y="528"/>
                    <a:pt x="0" y="1210"/>
                  </a:cubicBezTo>
                  <a:lnTo>
                    <a:pt x="0" y="9244"/>
                  </a:lnTo>
                  <a:cubicBezTo>
                    <a:pt x="0" y="9927"/>
                    <a:pt x="527" y="10454"/>
                    <a:pt x="1179" y="10454"/>
                  </a:cubicBezTo>
                  <a:lnTo>
                    <a:pt x="3195" y="10454"/>
                  </a:lnTo>
                  <a:lnTo>
                    <a:pt x="319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8" name="Google Shape;798;p66"/>
          <p:cNvGrpSpPr/>
          <p:nvPr/>
        </p:nvGrpSpPr>
        <p:grpSpPr>
          <a:xfrm>
            <a:off x="1067879" y="1411535"/>
            <a:ext cx="407602" cy="441301"/>
            <a:chOff x="4793788" y="1671700"/>
            <a:chExt cx="317200" cy="343425"/>
          </a:xfrm>
        </p:grpSpPr>
        <p:sp>
          <p:nvSpPr>
            <p:cNvPr id="799" name="Google Shape;799;p66"/>
            <p:cNvSpPr/>
            <p:nvPr/>
          </p:nvSpPr>
          <p:spPr>
            <a:xfrm>
              <a:off x="4835663" y="1671700"/>
              <a:ext cx="232675" cy="273750"/>
            </a:xfrm>
            <a:custGeom>
              <a:rect b="b" l="l" r="r" t="t"/>
              <a:pathLst>
                <a:path extrusionOk="0" h="10950" w="9307">
                  <a:moveTo>
                    <a:pt x="373" y="0"/>
                  </a:moveTo>
                  <a:cubicBezTo>
                    <a:pt x="156" y="0"/>
                    <a:pt x="0" y="186"/>
                    <a:pt x="0" y="403"/>
                  </a:cubicBezTo>
                  <a:lnTo>
                    <a:pt x="0" y="3071"/>
                  </a:lnTo>
                  <a:cubicBezTo>
                    <a:pt x="0" y="3288"/>
                    <a:pt x="156" y="3443"/>
                    <a:pt x="373" y="3443"/>
                  </a:cubicBezTo>
                  <a:lnTo>
                    <a:pt x="1458" y="3443"/>
                  </a:lnTo>
                  <a:cubicBezTo>
                    <a:pt x="1645" y="3443"/>
                    <a:pt x="1831" y="3288"/>
                    <a:pt x="1831" y="3071"/>
                  </a:cubicBezTo>
                  <a:lnTo>
                    <a:pt x="1831" y="1861"/>
                  </a:lnTo>
                  <a:lnTo>
                    <a:pt x="3723" y="1861"/>
                  </a:lnTo>
                  <a:lnTo>
                    <a:pt x="3723" y="9089"/>
                  </a:lnTo>
                  <a:lnTo>
                    <a:pt x="2761" y="9089"/>
                  </a:lnTo>
                  <a:cubicBezTo>
                    <a:pt x="2544" y="9089"/>
                    <a:pt x="2389" y="9275"/>
                    <a:pt x="2389" y="9492"/>
                  </a:cubicBezTo>
                  <a:lnTo>
                    <a:pt x="2389" y="10546"/>
                  </a:lnTo>
                  <a:cubicBezTo>
                    <a:pt x="2389" y="10764"/>
                    <a:pt x="2544" y="10950"/>
                    <a:pt x="2761" y="10950"/>
                  </a:cubicBezTo>
                  <a:lnTo>
                    <a:pt x="6515" y="10950"/>
                  </a:lnTo>
                  <a:cubicBezTo>
                    <a:pt x="6732" y="10950"/>
                    <a:pt x="6918" y="10764"/>
                    <a:pt x="6918" y="10546"/>
                  </a:cubicBezTo>
                  <a:lnTo>
                    <a:pt x="6918" y="9492"/>
                  </a:lnTo>
                  <a:cubicBezTo>
                    <a:pt x="6918" y="9275"/>
                    <a:pt x="6732" y="9089"/>
                    <a:pt x="6515" y="9089"/>
                  </a:cubicBezTo>
                  <a:lnTo>
                    <a:pt x="5584" y="9089"/>
                  </a:lnTo>
                  <a:lnTo>
                    <a:pt x="5584" y="1861"/>
                  </a:lnTo>
                  <a:lnTo>
                    <a:pt x="7476" y="1861"/>
                  </a:lnTo>
                  <a:lnTo>
                    <a:pt x="7476" y="3071"/>
                  </a:lnTo>
                  <a:cubicBezTo>
                    <a:pt x="7476" y="3288"/>
                    <a:pt x="7631" y="3443"/>
                    <a:pt x="7848" y="3443"/>
                  </a:cubicBezTo>
                  <a:lnTo>
                    <a:pt x="8934" y="3443"/>
                  </a:lnTo>
                  <a:cubicBezTo>
                    <a:pt x="9151" y="3443"/>
                    <a:pt x="9306" y="3288"/>
                    <a:pt x="9306" y="3071"/>
                  </a:cubicBezTo>
                  <a:lnTo>
                    <a:pt x="9306" y="403"/>
                  </a:lnTo>
                  <a:cubicBezTo>
                    <a:pt x="9306" y="186"/>
                    <a:pt x="9151" y="0"/>
                    <a:pt x="89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66"/>
            <p:cNvSpPr/>
            <p:nvPr/>
          </p:nvSpPr>
          <p:spPr>
            <a:xfrm>
              <a:off x="4793788" y="1940800"/>
              <a:ext cx="317200" cy="74325"/>
            </a:xfrm>
            <a:custGeom>
              <a:rect b="b" l="l" r="r" t="t"/>
              <a:pathLst>
                <a:path extrusionOk="0" h="2973" w="12688">
                  <a:moveTo>
                    <a:pt x="1517" y="1"/>
                  </a:moveTo>
                  <a:cubicBezTo>
                    <a:pt x="1424" y="1"/>
                    <a:pt x="1328" y="37"/>
                    <a:pt x="1241" y="124"/>
                  </a:cubicBezTo>
                  <a:lnTo>
                    <a:pt x="156" y="1209"/>
                  </a:lnTo>
                  <a:cubicBezTo>
                    <a:pt x="0" y="1364"/>
                    <a:pt x="0" y="1613"/>
                    <a:pt x="156" y="1768"/>
                  </a:cubicBezTo>
                  <a:lnTo>
                    <a:pt x="1241" y="2853"/>
                  </a:lnTo>
                  <a:cubicBezTo>
                    <a:pt x="1325" y="2937"/>
                    <a:pt x="1418" y="2972"/>
                    <a:pt x="1507" y="2972"/>
                  </a:cubicBezTo>
                  <a:cubicBezTo>
                    <a:pt x="1817" y="2972"/>
                    <a:pt x="2088" y="2553"/>
                    <a:pt x="1800" y="2264"/>
                  </a:cubicBezTo>
                  <a:lnTo>
                    <a:pt x="1396" y="1892"/>
                  </a:lnTo>
                  <a:lnTo>
                    <a:pt x="11260" y="1892"/>
                  </a:lnTo>
                  <a:lnTo>
                    <a:pt x="10888" y="2264"/>
                  </a:lnTo>
                  <a:cubicBezTo>
                    <a:pt x="10575" y="2553"/>
                    <a:pt x="10860" y="2972"/>
                    <a:pt x="11177" y="2972"/>
                  </a:cubicBezTo>
                  <a:cubicBezTo>
                    <a:pt x="11269" y="2972"/>
                    <a:pt x="11363" y="2937"/>
                    <a:pt x="11447" y="2853"/>
                  </a:cubicBezTo>
                  <a:lnTo>
                    <a:pt x="12501" y="1768"/>
                  </a:lnTo>
                  <a:cubicBezTo>
                    <a:pt x="12687" y="1613"/>
                    <a:pt x="12687" y="1364"/>
                    <a:pt x="12501" y="1209"/>
                  </a:cubicBezTo>
                  <a:lnTo>
                    <a:pt x="11447" y="124"/>
                  </a:lnTo>
                  <a:cubicBezTo>
                    <a:pt x="11360" y="37"/>
                    <a:pt x="11262" y="1"/>
                    <a:pt x="11167" y="1"/>
                  </a:cubicBezTo>
                  <a:cubicBezTo>
                    <a:pt x="10854" y="1"/>
                    <a:pt x="10579" y="396"/>
                    <a:pt x="10888" y="682"/>
                  </a:cubicBezTo>
                  <a:lnTo>
                    <a:pt x="11260" y="1085"/>
                  </a:lnTo>
                  <a:lnTo>
                    <a:pt x="1396" y="1085"/>
                  </a:lnTo>
                  <a:lnTo>
                    <a:pt x="1800" y="682"/>
                  </a:lnTo>
                  <a:cubicBezTo>
                    <a:pt x="2085" y="396"/>
                    <a:pt x="1823" y="1"/>
                    <a:pt x="1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5" name="Google Shape;805;p67"/>
          <p:cNvCxnSpPr/>
          <p:nvPr/>
        </p:nvCxnSpPr>
        <p:spPr>
          <a:xfrm>
            <a:off x="4263875" y="1987825"/>
            <a:ext cx="685800" cy="1293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6" name="Google Shape;806;p67"/>
          <p:cNvCxnSpPr/>
          <p:nvPr/>
        </p:nvCxnSpPr>
        <p:spPr>
          <a:xfrm flipH="1">
            <a:off x="4025225" y="2265125"/>
            <a:ext cx="1262400" cy="10347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7" name="Google Shape;807;p67"/>
          <p:cNvCxnSpPr/>
          <p:nvPr/>
        </p:nvCxnSpPr>
        <p:spPr>
          <a:xfrm>
            <a:off x="4224125" y="3528400"/>
            <a:ext cx="795000" cy="1689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8" name="Google Shape;808;p67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Progress</a:t>
            </a:r>
            <a:endParaRPr/>
          </a:p>
        </p:txBody>
      </p:sp>
      <p:sp>
        <p:nvSpPr>
          <p:cNvPr id="809" name="Google Shape;809;p67"/>
          <p:cNvSpPr txBox="1"/>
          <p:nvPr>
            <p:ph idx="2" type="title"/>
          </p:nvPr>
        </p:nvSpPr>
        <p:spPr>
          <a:xfrm>
            <a:off x="779222" y="1403575"/>
            <a:ext cx="2561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Easy to navigate</a:t>
            </a:r>
            <a:endParaRPr/>
          </a:p>
        </p:txBody>
      </p:sp>
      <p:sp>
        <p:nvSpPr>
          <p:cNvPr id="810" name="Google Shape;810;p67"/>
          <p:cNvSpPr txBox="1"/>
          <p:nvPr>
            <p:ph idx="3" type="title"/>
          </p:nvPr>
        </p:nvSpPr>
        <p:spPr>
          <a:xfrm>
            <a:off x="5803572" y="1403575"/>
            <a:ext cx="2561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Customizable</a:t>
            </a:r>
            <a:endParaRPr/>
          </a:p>
        </p:txBody>
      </p:sp>
      <p:sp>
        <p:nvSpPr>
          <p:cNvPr id="811" name="Google Shape;811;p67"/>
          <p:cNvSpPr txBox="1"/>
          <p:nvPr>
            <p:ph idx="4" type="subTitle"/>
          </p:nvPr>
        </p:nvSpPr>
        <p:spPr>
          <a:xfrm>
            <a:off x="5803603" y="1872225"/>
            <a:ext cx="2561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Filter and search options allow users increasingly more ways to personalize their experience on the app</a:t>
            </a:r>
            <a:endParaRPr/>
          </a:p>
        </p:txBody>
      </p:sp>
      <p:sp>
        <p:nvSpPr>
          <p:cNvPr id="812" name="Google Shape;812;p67"/>
          <p:cNvSpPr txBox="1"/>
          <p:nvPr>
            <p:ph idx="5" type="title"/>
          </p:nvPr>
        </p:nvSpPr>
        <p:spPr>
          <a:xfrm>
            <a:off x="5803587" y="3050425"/>
            <a:ext cx="20601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Robust</a:t>
            </a:r>
            <a:endParaRPr/>
          </a:p>
        </p:txBody>
      </p:sp>
      <p:sp>
        <p:nvSpPr>
          <p:cNvPr id="813" name="Google Shape;813;p67"/>
          <p:cNvSpPr txBox="1"/>
          <p:nvPr>
            <p:ph idx="6" type="subTitle"/>
          </p:nvPr>
        </p:nvSpPr>
        <p:spPr>
          <a:xfrm>
            <a:off x="5803603" y="3519075"/>
            <a:ext cx="2561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are prompted by confirmation messages and able to edit and delete posts to minimize errors and allow for easier recovery.</a:t>
            </a:r>
            <a:endParaRPr/>
          </a:p>
        </p:txBody>
      </p:sp>
      <p:sp>
        <p:nvSpPr>
          <p:cNvPr id="814" name="Google Shape;814;p67"/>
          <p:cNvSpPr txBox="1"/>
          <p:nvPr>
            <p:ph idx="7" type="title"/>
          </p:nvPr>
        </p:nvSpPr>
        <p:spPr>
          <a:xfrm>
            <a:off x="-625173" y="3050425"/>
            <a:ext cx="39657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Positive experience</a:t>
            </a:r>
            <a:endParaRPr/>
          </a:p>
        </p:txBody>
      </p:sp>
      <p:sp>
        <p:nvSpPr>
          <p:cNvPr id="815" name="Google Shape;815;p67"/>
          <p:cNvSpPr/>
          <p:nvPr/>
        </p:nvSpPr>
        <p:spPr>
          <a:xfrm>
            <a:off x="3564140" y="1632182"/>
            <a:ext cx="767206" cy="659512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16" name="Google Shape;816;p67"/>
          <p:cNvSpPr/>
          <p:nvPr/>
        </p:nvSpPr>
        <p:spPr>
          <a:xfrm>
            <a:off x="4897640" y="1632182"/>
            <a:ext cx="767206" cy="659512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17" name="Google Shape;817;p67"/>
          <p:cNvSpPr/>
          <p:nvPr/>
        </p:nvSpPr>
        <p:spPr>
          <a:xfrm>
            <a:off x="3564140" y="3202832"/>
            <a:ext cx="767206" cy="659512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18" name="Google Shape;818;p67"/>
          <p:cNvSpPr/>
          <p:nvPr/>
        </p:nvSpPr>
        <p:spPr>
          <a:xfrm>
            <a:off x="4897640" y="3202832"/>
            <a:ext cx="767206" cy="659512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grpSp>
        <p:nvGrpSpPr>
          <p:cNvPr id="819" name="Google Shape;819;p67"/>
          <p:cNvGrpSpPr/>
          <p:nvPr/>
        </p:nvGrpSpPr>
        <p:grpSpPr>
          <a:xfrm>
            <a:off x="3752877" y="1777419"/>
            <a:ext cx="389736" cy="369046"/>
            <a:chOff x="4014438" y="2787600"/>
            <a:chExt cx="362950" cy="343650"/>
          </a:xfrm>
        </p:grpSpPr>
        <p:sp>
          <p:nvSpPr>
            <p:cNvPr id="820" name="Google Shape;820;p67"/>
            <p:cNvSpPr/>
            <p:nvPr/>
          </p:nvSpPr>
          <p:spPr>
            <a:xfrm>
              <a:off x="4046988" y="2787600"/>
              <a:ext cx="330400" cy="342000"/>
            </a:xfrm>
            <a:custGeom>
              <a:rect b="b" l="l" r="r" t="t"/>
              <a:pathLst>
                <a:path extrusionOk="0" h="13680" w="13216">
                  <a:moveTo>
                    <a:pt x="8965" y="9368"/>
                  </a:moveTo>
                  <a:cubicBezTo>
                    <a:pt x="9338" y="9368"/>
                    <a:pt x="9648" y="9647"/>
                    <a:pt x="9648" y="10020"/>
                  </a:cubicBezTo>
                  <a:cubicBezTo>
                    <a:pt x="9648" y="10433"/>
                    <a:pt x="9317" y="10695"/>
                    <a:pt x="8977" y="10695"/>
                  </a:cubicBezTo>
                  <a:cubicBezTo>
                    <a:pt x="8807" y="10695"/>
                    <a:pt x="8635" y="10630"/>
                    <a:pt x="8500" y="10485"/>
                  </a:cubicBezTo>
                  <a:cubicBezTo>
                    <a:pt x="8066" y="10082"/>
                    <a:pt x="8376" y="9368"/>
                    <a:pt x="8965" y="9368"/>
                  </a:cubicBezTo>
                  <a:close/>
                  <a:moveTo>
                    <a:pt x="6298" y="0"/>
                  </a:moveTo>
                  <a:cubicBezTo>
                    <a:pt x="4724" y="0"/>
                    <a:pt x="3149" y="528"/>
                    <a:pt x="1862" y="1582"/>
                  </a:cubicBezTo>
                  <a:cubicBezTo>
                    <a:pt x="714" y="2544"/>
                    <a:pt x="32" y="3971"/>
                    <a:pt x="1" y="5491"/>
                  </a:cubicBezTo>
                  <a:cubicBezTo>
                    <a:pt x="1" y="6266"/>
                    <a:pt x="187" y="7011"/>
                    <a:pt x="528" y="7662"/>
                  </a:cubicBezTo>
                  <a:lnTo>
                    <a:pt x="1180" y="7197"/>
                  </a:lnTo>
                  <a:cubicBezTo>
                    <a:pt x="931" y="6670"/>
                    <a:pt x="807" y="6080"/>
                    <a:pt x="807" y="5491"/>
                  </a:cubicBezTo>
                  <a:cubicBezTo>
                    <a:pt x="807" y="2916"/>
                    <a:pt x="3258" y="807"/>
                    <a:pt x="6298" y="807"/>
                  </a:cubicBezTo>
                  <a:cubicBezTo>
                    <a:pt x="9327" y="807"/>
                    <a:pt x="11771" y="2902"/>
                    <a:pt x="11788" y="5464"/>
                  </a:cubicBezTo>
                  <a:lnTo>
                    <a:pt x="11788" y="5464"/>
                  </a:lnTo>
                  <a:cubicBezTo>
                    <a:pt x="11756" y="6858"/>
                    <a:pt x="11105" y="8159"/>
                    <a:pt x="9989" y="8965"/>
                  </a:cubicBezTo>
                  <a:cubicBezTo>
                    <a:pt x="9710" y="8717"/>
                    <a:pt x="9338" y="8562"/>
                    <a:pt x="8965" y="8562"/>
                  </a:cubicBezTo>
                  <a:cubicBezTo>
                    <a:pt x="8159" y="8562"/>
                    <a:pt x="7508" y="9244"/>
                    <a:pt x="7508" y="10051"/>
                  </a:cubicBezTo>
                  <a:lnTo>
                    <a:pt x="7508" y="10082"/>
                  </a:lnTo>
                  <a:cubicBezTo>
                    <a:pt x="7135" y="10144"/>
                    <a:pt x="6794" y="10175"/>
                    <a:pt x="6422" y="10175"/>
                  </a:cubicBezTo>
                  <a:lnTo>
                    <a:pt x="6329" y="10981"/>
                  </a:lnTo>
                  <a:cubicBezTo>
                    <a:pt x="6794" y="10981"/>
                    <a:pt x="7259" y="10950"/>
                    <a:pt x="7725" y="10857"/>
                  </a:cubicBezTo>
                  <a:cubicBezTo>
                    <a:pt x="7973" y="11260"/>
                    <a:pt x="8407" y="11509"/>
                    <a:pt x="8903" y="11509"/>
                  </a:cubicBezTo>
                  <a:cubicBezTo>
                    <a:pt x="8965" y="12036"/>
                    <a:pt x="9214" y="12532"/>
                    <a:pt x="9586" y="12904"/>
                  </a:cubicBezTo>
                  <a:cubicBezTo>
                    <a:pt x="10051" y="13401"/>
                    <a:pt x="10702" y="13680"/>
                    <a:pt x="11385" y="13680"/>
                  </a:cubicBezTo>
                  <a:cubicBezTo>
                    <a:pt x="11943" y="13680"/>
                    <a:pt x="11943" y="12873"/>
                    <a:pt x="11385" y="12873"/>
                  </a:cubicBezTo>
                  <a:cubicBezTo>
                    <a:pt x="10516" y="12873"/>
                    <a:pt x="9803" y="12222"/>
                    <a:pt x="9679" y="11353"/>
                  </a:cubicBezTo>
                  <a:cubicBezTo>
                    <a:pt x="10144" y="11105"/>
                    <a:pt x="10454" y="10609"/>
                    <a:pt x="10454" y="10051"/>
                  </a:cubicBezTo>
                  <a:cubicBezTo>
                    <a:pt x="10454" y="9927"/>
                    <a:pt x="10423" y="9803"/>
                    <a:pt x="10392" y="9678"/>
                  </a:cubicBezTo>
                  <a:cubicBezTo>
                    <a:pt x="10516" y="9585"/>
                    <a:pt x="10640" y="9492"/>
                    <a:pt x="10734" y="9399"/>
                  </a:cubicBezTo>
                  <a:cubicBezTo>
                    <a:pt x="13215" y="7383"/>
                    <a:pt x="13215" y="3599"/>
                    <a:pt x="10734" y="1582"/>
                  </a:cubicBezTo>
                  <a:cubicBezTo>
                    <a:pt x="9446" y="528"/>
                    <a:pt x="7872" y="0"/>
                    <a:pt x="62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67"/>
            <p:cNvSpPr/>
            <p:nvPr/>
          </p:nvSpPr>
          <p:spPr>
            <a:xfrm>
              <a:off x="4014438" y="2906525"/>
              <a:ext cx="189350" cy="224725"/>
            </a:xfrm>
            <a:custGeom>
              <a:rect b="b" l="l" r="r" t="t"/>
              <a:pathLst>
                <a:path extrusionOk="0" h="8989" w="7574">
                  <a:moveTo>
                    <a:pt x="7134" y="0"/>
                  </a:moveTo>
                  <a:cubicBezTo>
                    <a:pt x="7041" y="0"/>
                    <a:pt x="6943" y="34"/>
                    <a:pt x="6855" y="113"/>
                  </a:cubicBezTo>
                  <a:lnTo>
                    <a:pt x="341" y="5014"/>
                  </a:lnTo>
                  <a:cubicBezTo>
                    <a:pt x="0" y="5232"/>
                    <a:pt x="124" y="5728"/>
                    <a:pt x="527" y="5728"/>
                  </a:cubicBezTo>
                  <a:lnTo>
                    <a:pt x="3815" y="6162"/>
                  </a:lnTo>
                  <a:lnTo>
                    <a:pt x="5832" y="8799"/>
                  </a:lnTo>
                  <a:cubicBezTo>
                    <a:pt x="5903" y="8930"/>
                    <a:pt x="6026" y="8988"/>
                    <a:pt x="6149" y="8988"/>
                  </a:cubicBezTo>
                  <a:cubicBezTo>
                    <a:pt x="6346" y="8988"/>
                    <a:pt x="6545" y="8841"/>
                    <a:pt x="6545" y="8613"/>
                  </a:cubicBezTo>
                  <a:lnTo>
                    <a:pt x="7507" y="486"/>
                  </a:lnTo>
                  <a:cubicBezTo>
                    <a:pt x="7573" y="219"/>
                    <a:pt x="7369" y="0"/>
                    <a:pt x="71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2" name="Google Shape;822;p67"/>
          <p:cNvGrpSpPr/>
          <p:nvPr/>
        </p:nvGrpSpPr>
        <p:grpSpPr>
          <a:xfrm>
            <a:off x="5104989" y="3348635"/>
            <a:ext cx="380984" cy="367945"/>
            <a:chOff x="3257488" y="3347700"/>
            <a:chExt cx="354800" cy="342625"/>
          </a:xfrm>
        </p:grpSpPr>
        <p:sp>
          <p:nvSpPr>
            <p:cNvPr id="823" name="Google Shape;823;p67"/>
            <p:cNvSpPr/>
            <p:nvPr/>
          </p:nvSpPr>
          <p:spPr>
            <a:xfrm>
              <a:off x="3401788" y="3570050"/>
              <a:ext cx="66725" cy="30275"/>
            </a:xfrm>
            <a:custGeom>
              <a:rect b="b" l="l" r="r" t="t"/>
              <a:pathLst>
                <a:path extrusionOk="0" h="1211" w="2669">
                  <a:moveTo>
                    <a:pt x="1" y="1"/>
                  </a:moveTo>
                  <a:lnTo>
                    <a:pt x="1" y="404"/>
                  </a:lnTo>
                  <a:cubicBezTo>
                    <a:pt x="1" y="838"/>
                    <a:pt x="342" y="1210"/>
                    <a:pt x="807" y="1210"/>
                  </a:cubicBezTo>
                  <a:lnTo>
                    <a:pt x="1862" y="1210"/>
                  </a:lnTo>
                  <a:cubicBezTo>
                    <a:pt x="2327" y="1179"/>
                    <a:pt x="2668" y="838"/>
                    <a:pt x="2668" y="404"/>
                  </a:cubicBezTo>
                  <a:lnTo>
                    <a:pt x="26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67"/>
            <p:cNvSpPr/>
            <p:nvPr/>
          </p:nvSpPr>
          <p:spPr>
            <a:xfrm>
              <a:off x="3492538" y="3659900"/>
              <a:ext cx="119750" cy="30425"/>
            </a:xfrm>
            <a:custGeom>
              <a:rect b="b" l="l" r="r" t="t"/>
              <a:pathLst>
                <a:path extrusionOk="0" h="1217" w="4790">
                  <a:moveTo>
                    <a:pt x="4023" y="0"/>
                  </a:moveTo>
                  <a:cubicBezTo>
                    <a:pt x="3996" y="0"/>
                    <a:pt x="3968" y="2"/>
                    <a:pt x="3939" y="5"/>
                  </a:cubicBezTo>
                  <a:lnTo>
                    <a:pt x="0" y="5"/>
                  </a:lnTo>
                  <a:lnTo>
                    <a:pt x="0" y="811"/>
                  </a:lnTo>
                  <a:cubicBezTo>
                    <a:pt x="0" y="1029"/>
                    <a:pt x="186" y="1215"/>
                    <a:pt x="403" y="1215"/>
                  </a:cubicBezTo>
                  <a:lnTo>
                    <a:pt x="3939" y="1215"/>
                  </a:lnTo>
                  <a:cubicBezTo>
                    <a:pt x="3959" y="1216"/>
                    <a:pt x="3978" y="1217"/>
                    <a:pt x="3996" y="1217"/>
                  </a:cubicBezTo>
                  <a:cubicBezTo>
                    <a:pt x="4780" y="1217"/>
                    <a:pt x="4789" y="0"/>
                    <a:pt x="40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67"/>
            <p:cNvSpPr/>
            <p:nvPr/>
          </p:nvSpPr>
          <p:spPr>
            <a:xfrm>
              <a:off x="3425063" y="3347700"/>
              <a:ext cx="19400" cy="33175"/>
            </a:xfrm>
            <a:custGeom>
              <a:rect b="b" l="l" r="r" t="t"/>
              <a:pathLst>
                <a:path extrusionOk="0" h="1327" w="776">
                  <a:moveTo>
                    <a:pt x="388" y="0"/>
                  </a:moveTo>
                  <a:cubicBezTo>
                    <a:pt x="194" y="0"/>
                    <a:pt x="0" y="132"/>
                    <a:pt x="0" y="395"/>
                  </a:cubicBezTo>
                  <a:lnTo>
                    <a:pt x="0" y="923"/>
                  </a:lnTo>
                  <a:cubicBezTo>
                    <a:pt x="0" y="1140"/>
                    <a:pt x="155" y="1326"/>
                    <a:pt x="373" y="1326"/>
                  </a:cubicBezTo>
                  <a:lnTo>
                    <a:pt x="404" y="1326"/>
                  </a:lnTo>
                  <a:cubicBezTo>
                    <a:pt x="621" y="1326"/>
                    <a:pt x="776" y="1140"/>
                    <a:pt x="776" y="923"/>
                  </a:cubicBezTo>
                  <a:lnTo>
                    <a:pt x="776" y="395"/>
                  </a:lnTo>
                  <a:cubicBezTo>
                    <a:pt x="776" y="132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67"/>
            <p:cNvSpPr/>
            <p:nvPr/>
          </p:nvSpPr>
          <p:spPr>
            <a:xfrm>
              <a:off x="3361863" y="3363275"/>
              <a:ext cx="31425" cy="32175"/>
            </a:xfrm>
            <a:custGeom>
              <a:rect b="b" l="l" r="r" t="t"/>
              <a:pathLst>
                <a:path extrusionOk="0" h="1287" w="1257">
                  <a:moveTo>
                    <a:pt x="534" y="0"/>
                  </a:moveTo>
                  <a:cubicBezTo>
                    <a:pt x="269" y="0"/>
                    <a:pt x="0" y="291"/>
                    <a:pt x="171" y="610"/>
                  </a:cubicBezTo>
                  <a:lnTo>
                    <a:pt x="450" y="1075"/>
                  </a:lnTo>
                  <a:cubicBezTo>
                    <a:pt x="514" y="1203"/>
                    <a:pt x="651" y="1287"/>
                    <a:pt x="790" y="1287"/>
                  </a:cubicBezTo>
                  <a:cubicBezTo>
                    <a:pt x="854" y="1287"/>
                    <a:pt x="919" y="1269"/>
                    <a:pt x="977" y="1230"/>
                  </a:cubicBezTo>
                  <a:cubicBezTo>
                    <a:pt x="1194" y="1106"/>
                    <a:pt x="1257" y="858"/>
                    <a:pt x="1132" y="672"/>
                  </a:cubicBezTo>
                  <a:lnTo>
                    <a:pt x="853" y="207"/>
                  </a:lnTo>
                  <a:cubicBezTo>
                    <a:pt x="775" y="61"/>
                    <a:pt x="655" y="0"/>
                    <a:pt x="5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67"/>
            <p:cNvSpPr/>
            <p:nvPr/>
          </p:nvSpPr>
          <p:spPr>
            <a:xfrm>
              <a:off x="3477013" y="3363850"/>
              <a:ext cx="31350" cy="31600"/>
            </a:xfrm>
            <a:custGeom>
              <a:rect b="b" l="l" r="r" t="t"/>
              <a:pathLst>
                <a:path extrusionOk="0" h="1264" w="1254">
                  <a:moveTo>
                    <a:pt x="736" y="1"/>
                  </a:moveTo>
                  <a:cubicBezTo>
                    <a:pt x="611" y="1"/>
                    <a:pt x="484" y="64"/>
                    <a:pt x="404" y="215"/>
                  </a:cubicBezTo>
                  <a:lnTo>
                    <a:pt x="404" y="184"/>
                  </a:lnTo>
                  <a:lnTo>
                    <a:pt x="125" y="649"/>
                  </a:lnTo>
                  <a:cubicBezTo>
                    <a:pt x="1" y="835"/>
                    <a:pt x="63" y="1083"/>
                    <a:pt x="280" y="1207"/>
                  </a:cubicBezTo>
                  <a:cubicBezTo>
                    <a:pt x="338" y="1246"/>
                    <a:pt x="403" y="1264"/>
                    <a:pt x="467" y="1264"/>
                  </a:cubicBezTo>
                  <a:cubicBezTo>
                    <a:pt x="606" y="1264"/>
                    <a:pt x="743" y="1180"/>
                    <a:pt x="807" y="1052"/>
                  </a:cubicBezTo>
                  <a:lnTo>
                    <a:pt x="1086" y="587"/>
                  </a:lnTo>
                  <a:cubicBezTo>
                    <a:pt x="1254" y="273"/>
                    <a:pt x="997" y="1"/>
                    <a:pt x="7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67"/>
            <p:cNvSpPr/>
            <p:nvPr/>
          </p:nvSpPr>
          <p:spPr>
            <a:xfrm>
              <a:off x="3344638" y="3402550"/>
              <a:ext cx="181250" cy="147375"/>
            </a:xfrm>
            <a:custGeom>
              <a:rect b="b" l="l" r="r" t="t"/>
              <a:pathLst>
                <a:path extrusionOk="0" h="5895" w="7250">
                  <a:moveTo>
                    <a:pt x="3583" y="0"/>
                  </a:moveTo>
                  <a:cubicBezTo>
                    <a:pt x="1158" y="0"/>
                    <a:pt x="1" y="3018"/>
                    <a:pt x="1821" y="4653"/>
                  </a:cubicBezTo>
                  <a:cubicBezTo>
                    <a:pt x="2101" y="4902"/>
                    <a:pt x="2287" y="5274"/>
                    <a:pt x="2287" y="5677"/>
                  </a:cubicBezTo>
                  <a:lnTo>
                    <a:pt x="2287" y="5894"/>
                  </a:lnTo>
                  <a:lnTo>
                    <a:pt x="3217" y="5894"/>
                  </a:lnTo>
                  <a:lnTo>
                    <a:pt x="3217" y="3909"/>
                  </a:lnTo>
                  <a:lnTo>
                    <a:pt x="2535" y="3258"/>
                  </a:lnTo>
                  <a:cubicBezTo>
                    <a:pt x="2380" y="3103"/>
                    <a:pt x="2380" y="2823"/>
                    <a:pt x="2535" y="2668"/>
                  </a:cubicBezTo>
                  <a:cubicBezTo>
                    <a:pt x="2612" y="2591"/>
                    <a:pt x="2713" y="2552"/>
                    <a:pt x="2814" y="2552"/>
                  </a:cubicBezTo>
                  <a:cubicBezTo>
                    <a:pt x="2915" y="2552"/>
                    <a:pt x="3016" y="2591"/>
                    <a:pt x="3093" y="2668"/>
                  </a:cubicBezTo>
                  <a:lnTo>
                    <a:pt x="3621" y="3196"/>
                  </a:lnTo>
                  <a:lnTo>
                    <a:pt x="4148" y="2668"/>
                  </a:lnTo>
                  <a:cubicBezTo>
                    <a:pt x="4234" y="2582"/>
                    <a:pt x="4330" y="2546"/>
                    <a:pt x="4422" y="2546"/>
                  </a:cubicBezTo>
                  <a:cubicBezTo>
                    <a:pt x="4729" y="2546"/>
                    <a:pt x="4992" y="2948"/>
                    <a:pt x="4706" y="3258"/>
                  </a:cubicBezTo>
                  <a:lnTo>
                    <a:pt x="4024" y="3940"/>
                  </a:lnTo>
                  <a:lnTo>
                    <a:pt x="4024" y="5894"/>
                  </a:lnTo>
                  <a:lnTo>
                    <a:pt x="4954" y="5894"/>
                  </a:lnTo>
                  <a:lnTo>
                    <a:pt x="4954" y="5677"/>
                  </a:lnTo>
                  <a:cubicBezTo>
                    <a:pt x="4954" y="5305"/>
                    <a:pt x="5141" y="4933"/>
                    <a:pt x="5420" y="4653"/>
                  </a:cubicBezTo>
                  <a:cubicBezTo>
                    <a:pt x="7250" y="3009"/>
                    <a:pt x="6071" y="1"/>
                    <a:pt x="3621" y="1"/>
                  </a:cubicBezTo>
                  <a:cubicBezTo>
                    <a:pt x="3608" y="0"/>
                    <a:pt x="3596" y="0"/>
                    <a:pt x="35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67"/>
            <p:cNvSpPr/>
            <p:nvPr/>
          </p:nvSpPr>
          <p:spPr>
            <a:xfrm>
              <a:off x="3263763" y="3382400"/>
              <a:ext cx="39575" cy="210950"/>
            </a:xfrm>
            <a:custGeom>
              <a:rect b="b" l="l" r="r" t="t"/>
              <a:pathLst>
                <a:path extrusionOk="0" h="8438" w="1583">
                  <a:moveTo>
                    <a:pt x="621" y="0"/>
                  </a:moveTo>
                  <a:cubicBezTo>
                    <a:pt x="279" y="0"/>
                    <a:pt x="0" y="279"/>
                    <a:pt x="0" y="620"/>
                  </a:cubicBezTo>
                  <a:lnTo>
                    <a:pt x="0" y="8437"/>
                  </a:lnTo>
                  <a:cubicBezTo>
                    <a:pt x="186" y="8344"/>
                    <a:pt x="404" y="8313"/>
                    <a:pt x="621" y="8313"/>
                  </a:cubicBezTo>
                  <a:lnTo>
                    <a:pt x="1210" y="8313"/>
                  </a:lnTo>
                  <a:cubicBezTo>
                    <a:pt x="1427" y="8313"/>
                    <a:pt x="1582" y="8127"/>
                    <a:pt x="1582" y="7941"/>
                  </a:cubicBezTo>
                  <a:lnTo>
                    <a:pt x="1582" y="403"/>
                  </a:lnTo>
                  <a:cubicBezTo>
                    <a:pt x="1582" y="186"/>
                    <a:pt x="1427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67"/>
            <p:cNvSpPr/>
            <p:nvPr/>
          </p:nvSpPr>
          <p:spPr>
            <a:xfrm>
              <a:off x="3257488" y="3422725"/>
              <a:ext cx="349050" cy="221025"/>
            </a:xfrm>
            <a:custGeom>
              <a:rect b="b" l="l" r="r" t="t"/>
              <a:pathLst>
                <a:path extrusionOk="0" h="8841" w="13962">
                  <a:moveTo>
                    <a:pt x="2671" y="0"/>
                  </a:moveTo>
                  <a:lnTo>
                    <a:pt x="2671" y="6297"/>
                  </a:lnTo>
                  <a:cubicBezTo>
                    <a:pt x="2671" y="6948"/>
                    <a:pt x="2112" y="7507"/>
                    <a:pt x="1461" y="7507"/>
                  </a:cubicBezTo>
                  <a:lnTo>
                    <a:pt x="872" y="7507"/>
                  </a:lnTo>
                  <a:cubicBezTo>
                    <a:pt x="842" y="7504"/>
                    <a:pt x="813" y="7502"/>
                    <a:pt x="786" y="7502"/>
                  </a:cubicBezTo>
                  <a:cubicBezTo>
                    <a:pt x="1" y="7502"/>
                    <a:pt x="1" y="8690"/>
                    <a:pt x="786" y="8690"/>
                  </a:cubicBezTo>
                  <a:cubicBezTo>
                    <a:pt x="813" y="8690"/>
                    <a:pt x="842" y="8689"/>
                    <a:pt x="872" y="8685"/>
                  </a:cubicBezTo>
                  <a:lnTo>
                    <a:pt x="13372" y="8685"/>
                  </a:lnTo>
                  <a:cubicBezTo>
                    <a:pt x="13559" y="8685"/>
                    <a:pt x="13776" y="8747"/>
                    <a:pt x="13962" y="8841"/>
                  </a:cubicBezTo>
                  <a:lnTo>
                    <a:pt x="13962" y="589"/>
                  </a:lnTo>
                  <a:cubicBezTo>
                    <a:pt x="13962" y="248"/>
                    <a:pt x="13683" y="0"/>
                    <a:pt x="13372" y="0"/>
                  </a:cubicBezTo>
                  <a:lnTo>
                    <a:pt x="10053" y="0"/>
                  </a:lnTo>
                  <a:cubicBezTo>
                    <a:pt x="10953" y="1396"/>
                    <a:pt x="10705" y="3288"/>
                    <a:pt x="9464" y="4436"/>
                  </a:cubicBezTo>
                  <a:cubicBezTo>
                    <a:pt x="9340" y="4529"/>
                    <a:pt x="9247" y="4684"/>
                    <a:pt x="9247" y="4870"/>
                  </a:cubicBezTo>
                  <a:lnTo>
                    <a:pt x="9247" y="6297"/>
                  </a:lnTo>
                  <a:cubicBezTo>
                    <a:pt x="9247" y="7166"/>
                    <a:pt x="8533" y="7879"/>
                    <a:pt x="7634" y="7879"/>
                  </a:cubicBezTo>
                  <a:lnTo>
                    <a:pt x="6579" y="7879"/>
                  </a:lnTo>
                  <a:cubicBezTo>
                    <a:pt x="5680" y="7879"/>
                    <a:pt x="4966" y="7166"/>
                    <a:pt x="4966" y="6297"/>
                  </a:cubicBezTo>
                  <a:lnTo>
                    <a:pt x="4966" y="4870"/>
                  </a:lnTo>
                  <a:cubicBezTo>
                    <a:pt x="4966" y="4684"/>
                    <a:pt x="4873" y="4529"/>
                    <a:pt x="4749" y="4436"/>
                  </a:cubicBezTo>
                  <a:cubicBezTo>
                    <a:pt x="3508" y="3288"/>
                    <a:pt x="3260" y="1396"/>
                    <a:pt x="41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1" name="Google Shape;831;p67"/>
          <p:cNvGrpSpPr/>
          <p:nvPr/>
        </p:nvGrpSpPr>
        <p:grpSpPr>
          <a:xfrm>
            <a:off x="5070915" y="1799945"/>
            <a:ext cx="368072" cy="323996"/>
            <a:chOff x="3263763" y="2807750"/>
            <a:chExt cx="342775" cy="301700"/>
          </a:xfrm>
        </p:grpSpPr>
        <p:sp>
          <p:nvSpPr>
            <p:cNvPr id="832" name="Google Shape;832;p67"/>
            <p:cNvSpPr/>
            <p:nvPr/>
          </p:nvSpPr>
          <p:spPr>
            <a:xfrm>
              <a:off x="3263763" y="3015600"/>
              <a:ext cx="342775" cy="30250"/>
            </a:xfrm>
            <a:custGeom>
              <a:rect b="b" l="l" r="r" t="t"/>
              <a:pathLst>
                <a:path extrusionOk="0" h="1210" w="13711">
                  <a:moveTo>
                    <a:pt x="0" y="0"/>
                  </a:moveTo>
                  <a:lnTo>
                    <a:pt x="0" y="403"/>
                  </a:lnTo>
                  <a:cubicBezTo>
                    <a:pt x="0" y="838"/>
                    <a:pt x="342" y="1210"/>
                    <a:pt x="807" y="1210"/>
                  </a:cubicBezTo>
                  <a:lnTo>
                    <a:pt x="12904" y="1210"/>
                  </a:lnTo>
                  <a:cubicBezTo>
                    <a:pt x="13370" y="1210"/>
                    <a:pt x="13711" y="838"/>
                    <a:pt x="13711" y="403"/>
                  </a:cubicBezTo>
                  <a:lnTo>
                    <a:pt x="137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67"/>
            <p:cNvSpPr/>
            <p:nvPr/>
          </p:nvSpPr>
          <p:spPr>
            <a:xfrm>
              <a:off x="3354488" y="3066000"/>
              <a:ext cx="160550" cy="43450"/>
            </a:xfrm>
            <a:custGeom>
              <a:rect b="b" l="l" r="r" t="t"/>
              <a:pathLst>
                <a:path extrusionOk="0" h="1738" w="6422">
                  <a:moveTo>
                    <a:pt x="1521" y="0"/>
                  </a:moveTo>
                  <a:lnTo>
                    <a:pt x="1303" y="931"/>
                  </a:lnTo>
                  <a:lnTo>
                    <a:pt x="528" y="931"/>
                  </a:lnTo>
                  <a:cubicBezTo>
                    <a:pt x="1" y="931"/>
                    <a:pt x="1" y="1737"/>
                    <a:pt x="528" y="1737"/>
                  </a:cubicBezTo>
                  <a:lnTo>
                    <a:pt x="5894" y="1737"/>
                  </a:lnTo>
                  <a:cubicBezTo>
                    <a:pt x="6422" y="1737"/>
                    <a:pt x="6422" y="931"/>
                    <a:pt x="5894" y="931"/>
                  </a:cubicBezTo>
                  <a:lnTo>
                    <a:pt x="5119" y="931"/>
                  </a:lnTo>
                  <a:lnTo>
                    <a:pt x="48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67"/>
            <p:cNvSpPr/>
            <p:nvPr/>
          </p:nvSpPr>
          <p:spPr>
            <a:xfrm>
              <a:off x="3263763" y="2807750"/>
              <a:ext cx="342775" cy="187700"/>
            </a:xfrm>
            <a:custGeom>
              <a:rect b="b" l="l" r="r" t="t"/>
              <a:pathLst>
                <a:path extrusionOk="0" h="7508" w="13711">
                  <a:moveTo>
                    <a:pt x="7941" y="2296"/>
                  </a:moveTo>
                  <a:cubicBezTo>
                    <a:pt x="8469" y="2296"/>
                    <a:pt x="8469" y="3072"/>
                    <a:pt x="7941" y="3103"/>
                  </a:cubicBezTo>
                  <a:lnTo>
                    <a:pt x="5770" y="3103"/>
                  </a:lnTo>
                  <a:cubicBezTo>
                    <a:pt x="5243" y="3072"/>
                    <a:pt x="5243" y="2296"/>
                    <a:pt x="5770" y="2296"/>
                  </a:cubicBezTo>
                  <a:close/>
                  <a:moveTo>
                    <a:pt x="11664" y="2296"/>
                  </a:moveTo>
                  <a:cubicBezTo>
                    <a:pt x="12191" y="2296"/>
                    <a:pt x="12191" y="3103"/>
                    <a:pt x="11664" y="3103"/>
                  </a:cubicBezTo>
                  <a:lnTo>
                    <a:pt x="9523" y="3103"/>
                  </a:lnTo>
                  <a:cubicBezTo>
                    <a:pt x="8996" y="3103"/>
                    <a:pt x="8996" y="2296"/>
                    <a:pt x="9523" y="2296"/>
                  </a:cubicBezTo>
                  <a:close/>
                  <a:moveTo>
                    <a:pt x="7941" y="3878"/>
                  </a:moveTo>
                  <a:cubicBezTo>
                    <a:pt x="8469" y="3878"/>
                    <a:pt x="8469" y="4685"/>
                    <a:pt x="7941" y="4685"/>
                  </a:cubicBezTo>
                  <a:lnTo>
                    <a:pt x="5770" y="4685"/>
                  </a:lnTo>
                  <a:cubicBezTo>
                    <a:pt x="5243" y="4685"/>
                    <a:pt x="5243" y="3878"/>
                    <a:pt x="5770" y="3878"/>
                  </a:cubicBezTo>
                  <a:close/>
                  <a:moveTo>
                    <a:pt x="3102" y="1242"/>
                  </a:moveTo>
                  <a:cubicBezTo>
                    <a:pt x="3288" y="1242"/>
                    <a:pt x="3443" y="1335"/>
                    <a:pt x="3505" y="1521"/>
                  </a:cubicBezTo>
                  <a:lnTo>
                    <a:pt x="4529" y="4158"/>
                  </a:lnTo>
                  <a:cubicBezTo>
                    <a:pt x="4647" y="4471"/>
                    <a:pt x="4394" y="4697"/>
                    <a:pt x="4144" y="4697"/>
                  </a:cubicBezTo>
                  <a:cubicBezTo>
                    <a:pt x="3998" y="4697"/>
                    <a:pt x="3853" y="4620"/>
                    <a:pt x="3785" y="4437"/>
                  </a:cubicBezTo>
                  <a:lnTo>
                    <a:pt x="3630" y="4064"/>
                  </a:lnTo>
                  <a:lnTo>
                    <a:pt x="2544" y="4064"/>
                  </a:lnTo>
                  <a:lnTo>
                    <a:pt x="2389" y="4437"/>
                  </a:lnTo>
                  <a:cubicBezTo>
                    <a:pt x="2327" y="4592"/>
                    <a:pt x="2172" y="4716"/>
                    <a:pt x="2017" y="4716"/>
                  </a:cubicBezTo>
                  <a:cubicBezTo>
                    <a:pt x="1955" y="4716"/>
                    <a:pt x="1892" y="4685"/>
                    <a:pt x="1861" y="4685"/>
                  </a:cubicBezTo>
                  <a:cubicBezTo>
                    <a:pt x="1644" y="4592"/>
                    <a:pt x="1551" y="4375"/>
                    <a:pt x="1644" y="4158"/>
                  </a:cubicBezTo>
                  <a:lnTo>
                    <a:pt x="2668" y="1521"/>
                  </a:lnTo>
                  <a:cubicBezTo>
                    <a:pt x="2730" y="1335"/>
                    <a:pt x="2885" y="1242"/>
                    <a:pt x="3102" y="1242"/>
                  </a:cubicBezTo>
                  <a:close/>
                  <a:moveTo>
                    <a:pt x="11664" y="3909"/>
                  </a:moveTo>
                  <a:cubicBezTo>
                    <a:pt x="12191" y="3909"/>
                    <a:pt x="12191" y="4716"/>
                    <a:pt x="11664" y="4716"/>
                  </a:cubicBezTo>
                  <a:lnTo>
                    <a:pt x="9523" y="4716"/>
                  </a:lnTo>
                  <a:cubicBezTo>
                    <a:pt x="8996" y="4716"/>
                    <a:pt x="8996" y="3909"/>
                    <a:pt x="9523" y="3909"/>
                  </a:cubicBezTo>
                  <a:close/>
                  <a:moveTo>
                    <a:pt x="4188" y="5522"/>
                  </a:moveTo>
                  <a:cubicBezTo>
                    <a:pt x="4705" y="5522"/>
                    <a:pt x="4715" y="6299"/>
                    <a:pt x="4217" y="6299"/>
                  </a:cubicBezTo>
                  <a:cubicBezTo>
                    <a:pt x="4208" y="6299"/>
                    <a:pt x="4198" y="6298"/>
                    <a:pt x="4188" y="6298"/>
                  </a:cubicBezTo>
                  <a:lnTo>
                    <a:pt x="2017" y="6298"/>
                  </a:lnTo>
                  <a:cubicBezTo>
                    <a:pt x="2007" y="6298"/>
                    <a:pt x="1997" y="6299"/>
                    <a:pt x="1987" y="6299"/>
                  </a:cubicBezTo>
                  <a:cubicBezTo>
                    <a:pt x="1489" y="6299"/>
                    <a:pt x="1499" y="5522"/>
                    <a:pt x="2017" y="5522"/>
                  </a:cubicBezTo>
                  <a:close/>
                  <a:moveTo>
                    <a:pt x="11695" y="5522"/>
                  </a:moveTo>
                  <a:cubicBezTo>
                    <a:pt x="12212" y="5522"/>
                    <a:pt x="12222" y="6299"/>
                    <a:pt x="11724" y="6299"/>
                  </a:cubicBezTo>
                  <a:cubicBezTo>
                    <a:pt x="11714" y="6299"/>
                    <a:pt x="11705" y="6298"/>
                    <a:pt x="11695" y="6298"/>
                  </a:cubicBezTo>
                  <a:lnTo>
                    <a:pt x="5770" y="6298"/>
                  </a:lnTo>
                  <a:cubicBezTo>
                    <a:pt x="5760" y="6298"/>
                    <a:pt x="5750" y="6299"/>
                    <a:pt x="5741" y="6299"/>
                  </a:cubicBezTo>
                  <a:cubicBezTo>
                    <a:pt x="5243" y="6299"/>
                    <a:pt x="5253" y="5522"/>
                    <a:pt x="5770" y="5522"/>
                  </a:cubicBezTo>
                  <a:close/>
                  <a:moveTo>
                    <a:pt x="807" y="1"/>
                  </a:moveTo>
                  <a:cubicBezTo>
                    <a:pt x="342" y="1"/>
                    <a:pt x="0" y="373"/>
                    <a:pt x="0" y="807"/>
                  </a:cubicBezTo>
                  <a:lnTo>
                    <a:pt x="0" y="7508"/>
                  </a:lnTo>
                  <a:lnTo>
                    <a:pt x="13711" y="7508"/>
                  </a:lnTo>
                  <a:lnTo>
                    <a:pt x="13711" y="807"/>
                  </a:lnTo>
                  <a:cubicBezTo>
                    <a:pt x="13711" y="373"/>
                    <a:pt x="13370" y="1"/>
                    <a:pt x="129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67"/>
            <p:cNvSpPr/>
            <p:nvPr/>
          </p:nvSpPr>
          <p:spPr>
            <a:xfrm>
              <a:off x="3335113" y="2873675"/>
              <a:ext cx="11650" cy="14750"/>
            </a:xfrm>
            <a:custGeom>
              <a:rect b="b" l="l" r="r" t="t"/>
              <a:pathLst>
                <a:path extrusionOk="0" h="590" w="466">
                  <a:moveTo>
                    <a:pt x="248" y="1"/>
                  </a:moveTo>
                  <a:lnTo>
                    <a:pt x="0" y="590"/>
                  </a:lnTo>
                  <a:lnTo>
                    <a:pt x="465" y="590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6" name="Google Shape;836;p67"/>
          <p:cNvGrpSpPr/>
          <p:nvPr/>
        </p:nvGrpSpPr>
        <p:grpSpPr>
          <a:xfrm>
            <a:off x="3778501" y="3348536"/>
            <a:ext cx="359750" cy="368133"/>
            <a:chOff x="3267638" y="2223050"/>
            <a:chExt cx="335025" cy="342800"/>
          </a:xfrm>
        </p:grpSpPr>
        <p:sp>
          <p:nvSpPr>
            <p:cNvPr id="837" name="Google Shape;837;p67"/>
            <p:cNvSpPr/>
            <p:nvPr/>
          </p:nvSpPr>
          <p:spPr>
            <a:xfrm>
              <a:off x="3549138" y="2223825"/>
              <a:ext cx="52750" cy="52750"/>
            </a:xfrm>
            <a:custGeom>
              <a:rect b="b" l="l" r="r" t="t"/>
              <a:pathLst>
                <a:path extrusionOk="0" h="2110" w="2110">
                  <a:moveTo>
                    <a:pt x="0" y="1"/>
                  </a:moveTo>
                  <a:lnTo>
                    <a:pt x="0" y="2110"/>
                  </a:lnTo>
                  <a:lnTo>
                    <a:pt x="2110" y="2110"/>
                  </a:lnTo>
                  <a:cubicBezTo>
                    <a:pt x="1924" y="1024"/>
                    <a:pt x="1086" y="1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67"/>
            <p:cNvSpPr/>
            <p:nvPr/>
          </p:nvSpPr>
          <p:spPr>
            <a:xfrm>
              <a:off x="3368438" y="2223050"/>
              <a:ext cx="234225" cy="342200"/>
            </a:xfrm>
            <a:custGeom>
              <a:rect b="b" l="l" r="r" t="t"/>
              <a:pathLst>
                <a:path extrusionOk="0" h="13688" w="9369">
                  <a:moveTo>
                    <a:pt x="7352" y="4312"/>
                  </a:moveTo>
                  <a:cubicBezTo>
                    <a:pt x="7880" y="4312"/>
                    <a:pt x="7880" y="5119"/>
                    <a:pt x="7352" y="5119"/>
                  </a:cubicBezTo>
                  <a:lnTo>
                    <a:pt x="6019" y="5119"/>
                  </a:lnTo>
                  <a:cubicBezTo>
                    <a:pt x="5491" y="5119"/>
                    <a:pt x="5491" y="4312"/>
                    <a:pt x="6019" y="4312"/>
                  </a:cubicBezTo>
                  <a:close/>
                  <a:moveTo>
                    <a:pt x="7352" y="5925"/>
                  </a:moveTo>
                  <a:cubicBezTo>
                    <a:pt x="7880" y="5925"/>
                    <a:pt x="7880" y="6732"/>
                    <a:pt x="7352" y="6732"/>
                  </a:cubicBezTo>
                  <a:lnTo>
                    <a:pt x="4964" y="6732"/>
                  </a:lnTo>
                  <a:cubicBezTo>
                    <a:pt x="4406" y="6732"/>
                    <a:pt x="4406" y="5925"/>
                    <a:pt x="4964" y="5925"/>
                  </a:cubicBezTo>
                  <a:close/>
                  <a:moveTo>
                    <a:pt x="7352" y="7538"/>
                  </a:moveTo>
                  <a:cubicBezTo>
                    <a:pt x="7880" y="7538"/>
                    <a:pt x="7880" y="8345"/>
                    <a:pt x="7352" y="8345"/>
                  </a:cubicBezTo>
                  <a:lnTo>
                    <a:pt x="1986" y="8345"/>
                  </a:lnTo>
                  <a:cubicBezTo>
                    <a:pt x="1459" y="8345"/>
                    <a:pt x="1459" y="7538"/>
                    <a:pt x="1986" y="7538"/>
                  </a:cubicBezTo>
                  <a:close/>
                  <a:moveTo>
                    <a:pt x="7352" y="9120"/>
                  </a:moveTo>
                  <a:cubicBezTo>
                    <a:pt x="7880" y="9151"/>
                    <a:pt x="7880" y="9927"/>
                    <a:pt x="7352" y="9927"/>
                  </a:cubicBezTo>
                  <a:lnTo>
                    <a:pt x="1986" y="9927"/>
                  </a:lnTo>
                  <a:cubicBezTo>
                    <a:pt x="1459" y="9927"/>
                    <a:pt x="1459" y="9151"/>
                    <a:pt x="1986" y="9120"/>
                  </a:cubicBezTo>
                  <a:close/>
                  <a:moveTo>
                    <a:pt x="404" y="1"/>
                  </a:moveTo>
                  <a:cubicBezTo>
                    <a:pt x="187" y="1"/>
                    <a:pt x="1" y="187"/>
                    <a:pt x="1" y="404"/>
                  </a:cubicBezTo>
                  <a:lnTo>
                    <a:pt x="1" y="1241"/>
                  </a:lnTo>
                  <a:cubicBezTo>
                    <a:pt x="2451" y="1427"/>
                    <a:pt x="4313" y="3878"/>
                    <a:pt x="4406" y="3971"/>
                  </a:cubicBezTo>
                  <a:cubicBezTo>
                    <a:pt x="4623" y="4250"/>
                    <a:pt x="4623" y="4622"/>
                    <a:pt x="4406" y="4933"/>
                  </a:cubicBezTo>
                  <a:cubicBezTo>
                    <a:pt x="4313" y="5026"/>
                    <a:pt x="2451" y="7476"/>
                    <a:pt x="1" y="7631"/>
                  </a:cubicBezTo>
                  <a:lnTo>
                    <a:pt x="1" y="10733"/>
                  </a:lnTo>
                  <a:lnTo>
                    <a:pt x="6577" y="10733"/>
                  </a:lnTo>
                  <a:cubicBezTo>
                    <a:pt x="7228" y="10733"/>
                    <a:pt x="7787" y="11292"/>
                    <a:pt x="7787" y="11943"/>
                  </a:cubicBezTo>
                  <a:lnTo>
                    <a:pt x="7787" y="12873"/>
                  </a:lnTo>
                  <a:cubicBezTo>
                    <a:pt x="7787" y="13416"/>
                    <a:pt x="8182" y="13688"/>
                    <a:pt x="8578" y="13688"/>
                  </a:cubicBezTo>
                  <a:cubicBezTo>
                    <a:pt x="8973" y="13688"/>
                    <a:pt x="9369" y="13416"/>
                    <a:pt x="9369" y="12873"/>
                  </a:cubicBezTo>
                  <a:lnTo>
                    <a:pt x="9369" y="2947"/>
                  </a:lnTo>
                  <a:lnTo>
                    <a:pt x="6825" y="2947"/>
                  </a:lnTo>
                  <a:cubicBezTo>
                    <a:pt x="6608" y="2947"/>
                    <a:pt x="6422" y="2761"/>
                    <a:pt x="6422" y="2544"/>
                  </a:cubicBezTo>
                  <a:lnTo>
                    <a:pt x="64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67"/>
            <p:cNvSpPr/>
            <p:nvPr/>
          </p:nvSpPr>
          <p:spPr>
            <a:xfrm>
              <a:off x="3349063" y="2324650"/>
              <a:ext cx="22500" cy="19325"/>
            </a:xfrm>
            <a:custGeom>
              <a:rect b="b" l="l" r="r" t="t"/>
              <a:pathLst>
                <a:path extrusionOk="0" h="773" w="900">
                  <a:moveTo>
                    <a:pt x="497" y="0"/>
                  </a:moveTo>
                  <a:cubicBezTo>
                    <a:pt x="156" y="0"/>
                    <a:pt x="0" y="403"/>
                    <a:pt x="249" y="651"/>
                  </a:cubicBezTo>
                  <a:cubicBezTo>
                    <a:pt x="321" y="734"/>
                    <a:pt x="417" y="772"/>
                    <a:pt x="514" y="772"/>
                  </a:cubicBezTo>
                  <a:cubicBezTo>
                    <a:pt x="707" y="772"/>
                    <a:pt x="900" y="620"/>
                    <a:pt x="900" y="372"/>
                  </a:cubicBezTo>
                  <a:cubicBezTo>
                    <a:pt x="900" y="155"/>
                    <a:pt x="714" y="0"/>
                    <a:pt x="4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67"/>
            <p:cNvSpPr/>
            <p:nvPr/>
          </p:nvSpPr>
          <p:spPr>
            <a:xfrm>
              <a:off x="3275388" y="2274225"/>
              <a:ext cx="172175" cy="43450"/>
            </a:xfrm>
            <a:custGeom>
              <a:rect b="b" l="l" r="r" t="t"/>
              <a:pathLst>
                <a:path extrusionOk="0" h="1738" w="6887">
                  <a:moveTo>
                    <a:pt x="3444" y="1"/>
                  </a:moveTo>
                  <a:cubicBezTo>
                    <a:pt x="1986" y="1"/>
                    <a:pt x="683" y="1024"/>
                    <a:pt x="1" y="1738"/>
                  </a:cubicBezTo>
                  <a:cubicBezTo>
                    <a:pt x="1117" y="1397"/>
                    <a:pt x="2265" y="1211"/>
                    <a:pt x="3444" y="1180"/>
                  </a:cubicBezTo>
                  <a:cubicBezTo>
                    <a:pt x="4622" y="1211"/>
                    <a:pt x="5770" y="1397"/>
                    <a:pt x="6887" y="1738"/>
                  </a:cubicBezTo>
                  <a:cubicBezTo>
                    <a:pt x="6173" y="1055"/>
                    <a:pt x="4902" y="1"/>
                    <a:pt x="3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67"/>
            <p:cNvSpPr/>
            <p:nvPr/>
          </p:nvSpPr>
          <p:spPr>
            <a:xfrm>
              <a:off x="3267638" y="2326200"/>
              <a:ext cx="187700" cy="68250"/>
            </a:xfrm>
            <a:custGeom>
              <a:rect b="b" l="l" r="r" t="t"/>
              <a:pathLst>
                <a:path extrusionOk="0" h="2730" w="7508">
                  <a:moveTo>
                    <a:pt x="2606" y="0"/>
                  </a:moveTo>
                  <a:lnTo>
                    <a:pt x="2606" y="0"/>
                  </a:lnTo>
                  <a:cubicBezTo>
                    <a:pt x="1706" y="93"/>
                    <a:pt x="838" y="310"/>
                    <a:pt x="0" y="652"/>
                  </a:cubicBezTo>
                  <a:cubicBezTo>
                    <a:pt x="590" y="1303"/>
                    <a:pt x="2048" y="2730"/>
                    <a:pt x="3754" y="2730"/>
                  </a:cubicBezTo>
                  <a:cubicBezTo>
                    <a:pt x="5460" y="2730"/>
                    <a:pt x="6918" y="1303"/>
                    <a:pt x="7507" y="652"/>
                  </a:cubicBezTo>
                  <a:cubicBezTo>
                    <a:pt x="6670" y="310"/>
                    <a:pt x="5801" y="93"/>
                    <a:pt x="4901" y="0"/>
                  </a:cubicBezTo>
                  <a:lnTo>
                    <a:pt x="4901" y="0"/>
                  </a:lnTo>
                  <a:cubicBezTo>
                    <a:pt x="4932" y="93"/>
                    <a:pt x="4963" y="217"/>
                    <a:pt x="4963" y="310"/>
                  </a:cubicBezTo>
                  <a:cubicBezTo>
                    <a:pt x="4963" y="1117"/>
                    <a:pt x="4359" y="1520"/>
                    <a:pt x="3754" y="1520"/>
                  </a:cubicBezTo>
                  <a:cubicBezTo>
                    <a:pt x="3149" y="1520"/>
                    <a:pt x="2544" y="1117"/>
                    <a:pt x="2544" y="310"/>
                  </a:cubicBezTo>
                  <a:cubicBezTo>
                    <a:pt x="2544" y="217"/>
                    <a:pt x="2575" y="93"/>
                    <a:pt x="26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67"/>
            <p:cNvSpPr/>
            <p:nvPr/>
          </p:nvSpPr>
          <p:spPr>
            <a:xfrm>
              <a:off x="3328113" y="2513075"/>
              <a:ext cx="220275" cy="52775"/>
            </a:xfrm>
            <a:custGeom>
              <a:rect b="b" l="l" r="r" t="t"/>
              <a:pathLst>
                <a:path extrusionOk="0" h="2111" w="8811">
                  <a:moveTo>
                    <a:pt x="404" y="1"/>
                  </a:moveTo>
                  <a:cubicBezTo>
                    <a:pt x="187" y="1"/>
                    <a:pt x="1" y="156"/>
                    <a:pt x="1" y="373"/>
                  </a:cubicBezTo>
                  <a:lnTo>
                    <a:pt x="1" y="900"/>
                  </a:lnTo>
                  <a:cubicBezTo>
                    <a:pt x="1" y="1583"/>
                    <a:pt x="559" y="2110"/>
                    <a:pt x="1211" y="2110"/>
                  </a:cubicBezTo>
                  <a:lnTo>
                    <a:pt x="8810" y="2110"/>
                  </a:lnTo>
                  <a:cubicBezTo>
                    <a:pt x="8655" y="1862"/>
                    <a:pt x="8593" y="1583"/>
                    <a:pt x="8593" y="1304"/>
                  </a:cubicBezTo>
                  <a:lnTo>
                    <a:pt x="8562" y="1304"/>
                  </a:lnTo>
                  <a:lnTo>
                    <a:pt x="8562" y="373"/>
                  </a:lnTo>
                  <a:cubicBezTo>
                    <a:pt x="8562" y="156"/>
                    <a:pt x="8407" y="1"/>
                    <a:pt x="81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3" name="Google Shape;843;p67"/>
          <p:cNvSpPr txBox="1"/>
          <p:nvPr>
            <p:ph idx="4" type="subTitle"/>
          </p:nvPr>
        </p:nvSpPr>
        <p:spPr>
          <a:xfrm>
            <a:off x="779303" y="2061725"/>
            <a:ext cx="2561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navigation  buttons and search bars  allow greater  ease of use</a:t>
            </a:r>
            <a:endParaRPr/>
          </a:p>
        </p:txBody>
      </p:sp>
      <p:sp>
        <p:nvSpPr>
          <p:cNvPr id="844" name="Google Shape;844;p67"/>
          <p:cNvSpPr txBox="1"/>
          <p:nvPr>
            <p:ph idx="6" type="subTitle"/>
          </p:nvPr>
        </p:nvSpPr>
        <p:spPr>
          <a:xfrm>
            <a:off x="779303" y="3519075"/>
            <a:ext cx="2561100" cy="6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Aesthetic edits to white-on-white element colors and  shadows under buttons make for a more pleasing app experience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68"/>
          <p:cNvSpPr/>
          <p:nvPr/>
        </p:nvSpPr>
        <p:spPr>
          <a:xfrm>
            <a:off x="1191984" y="242975"/>
            <a:ext cx="1626145" cy="1398248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50" name="Google Shape;850;p68"/>
          <p:cNvSpPr/>
          <p:nvPr/>
        </p:nvSpPr>
        <p:spPr>
          <a:xfrm flipH="1" rot="-10523723">
            <a:off x="-749406" y="1901311"/>
            <a:ext cx="5709642" cy="3871014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68"/>
          <p:cNvSpPr txBox="1"/>
          <p:nvPr>
            <p:ph idx="2" type="title"/>
          </p:nvPr>
        </p:nvSpPr>
        <p:spPr>
          <a:xfrm>
            <a:off x="1025650" y="242973"/>
            <a:ext cx="1868700" cy="119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852" name="Google Shape;852;p68"/>
          <p:cNvSpPr/>
          <p:nvPr/>
        </p:nvSpPr>
        <p:spPr>
          <a:xfrm>
            <a:off x="-365555" y="1641221"/>
            <a:ext cx="1207584" cy="957060"/>
          </a:xfrm>
          <a:custGeom>
            <a:rect b="b" l="l" r="r" t="t"/>
            <a:pathLst>
              <a:path extrusionOk="0" h="25905" w="32686">
                <a:moveTo>
                  <a:pt x="21329" y="0"/>
                </a:moveTo>
                <a:cubicBezTo>
                  <a:pt x="19366" y="0"/>
                  <a:pt x="17336" y="548"/>
                  <a:pt x="15527" y="1166"/>
                </a:cubicBezTo>
                <a:cubicBezTo>
                  <a:pt x="11384" y="2547"/>
                  <a:pt x="7324" y="4723"/>
                  <a:pt x="4143" y="7737"/>
                </a:cubicBezTo>
                <a:cubicBezTo>
                  <a:pt x="1758" y="9997"/>
                  <a:pt x="0" y="13052"/>
                  <a:pt x="544" y="16442"/>
                </a:cubicBezTo>
                <a:cubicBezTo>
                  <a:pt x="963" y="18576"/>
                  <a:pt x="2051" y="20543"/>
                  <a:pt x="3641" y="22050"/>
                </a:cubicBezTo>
                <a:cubicBezTo>
                  <a:pt x="3683" y="22133"/>
                  <a:pt x="3767" y="22259"/>
                  <a:pt x="3850" y="22343"/>
                </a:cubicBezTo>
                <a:cubicBezTo>
                  <a:pt x="6010" y="24865"/>
                  <a:pt x="8762" y="25904"/>
                  <a:pt x="11596" y="25904"/>
                </a:cubicBezTo>
                <a:cubicBezTo>
                  <a:pt x="15627" y="25904"/>
                  <a:pt x="19825" y="23802"/>
                  <a:pt x="22725" y="20878"/>
                </a:cubicBezTo>
                <a:cubicBezTo>
                  <a:pt x="27329" y="16316"/>
                  <a:pt x="32686" y="7151"/>
                  <a:pt x="26241" y="1668"/>
                </a:cubicBezTo>
                <a:cubicBezTo>
                  <a:pt x="24796" y="441"/>
                  <a:pt x="23089" y="0"/>
                  <a:pt x="21329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68"/>
          <p:cNvSpPr/>
          <p:nvPr/>
        </p:nvSpPr>
        <p:spPr>
          <a:xfrm rot="606550">
            <a:off x="4152955" y="4249220"/>
            <a:ext cx="1082721" cy="709818"/>
          </a:xfrm>
          <a:custGeom>
            <a:rect b="b" l="l" r="r" t="t"/>
            <a:pathLst>
              <a:path extrusionOk="0" h="14872" w="22685">
                <a:moveTo>
                  <a:pt x="14283" y="1"/>
                </a:moveTo>
                <a:cubicBezTo>
                  <a:pt x="11362" y="1"/>
                  <a:pt x="8452" y="943"/>
                  <a:pt x="5944" y="2533"/>
                </a:cubicBezTo>
                <a:cubicBezTo>
                  <a:pt x="5693" y="2533"/>
                  <a:pt x="5400" y="2659"/>
                  <a:pt x="5190" y="2785"/>
                </a:cubicBezTo>
                <a:cubicBezTo>
                  <a:pt x="3181" y="4249"/>
                  <a:pt x="1131" y="5882"/>
                  <a:pt x="545" y="8434"/>
                </a:cubicBezTo>
                <a:cubicBezTo>
                  <a:pt x="1" y="10611"/>
                  <a:pt x="921" y="12871"/>
                  <a:pt x="2805" y="14043"/>
                </a:cubicBezTo>
                <a:cubicBezTo>
                  <a:pt x="3848" y="14633"/>
                  <a:pt x="5022" y="14872"/>
                  <a:pt x="6207" y="14872"/>
                </a:cubicBezTo>
                <a:cubicBezTo>
                  <a:pt x="7541" y="14872"/>
                  <a:pt x="8890" y="14570"/>
                  <a:pt x="10087" y="14126"/>
                </a:cubicBezTo>
                <a:cubicBezTo>
                  <a:pt x="12933" y="13122"/>
                  <a:pt x="15653" y="11741"/>
                  <a:pt x="18164" y="10025"/>
                </a:cubicBezTo>
                <a:cubicBezTo>
                  <a:pt x="21805" y="7472"/>
                  <a:pt x="22684" y="1696"/>
                  <a:pt x="17495" y="399"/>
                </a:cubicBezTo>
                <a:cubicBezTo>
                  <a:pt x="16436" y="129"/>
                  <a:pt x="15358" y="1"/>
                  <a:pt x="1428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68"/>
          <p:cNvSpPr txBox="1"/>
          <p:nvPr>
            <p:ph type="title"/>
          </p:nvPr>
        </p:nvSpPr>
        <p:spPr>
          <a:xfrm>
            <a:off x="169575" y="3212888"/>
            <a:ext cx="4864500" cy="109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 Status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69"/>
          <p:cNvSpPr/>
          <p:nvPr/>
        </p:nvSpPr>
        <p:spPr>
          <a:xfrm>
            <a:off x="1183501" y="1271250"/>
            <a:ext cx="2261628" cy="2999625"/>
          </a:xfrm>
          <a:custGeom>
            <a:rect b="b" l="l" r="r" t="t"/>
            <a:pathLst>
              <a:path extrusionOk="0" h="119985" w="89313">
                <a:moveTo>
                  <a:pt x="8502" y="10872"/>
                </a:moveTo>
                <a:cubicBezTo>
                  <a:pt x="-3677" y="26308"/>
                  <a:pt x="-2216" y="89261"/>
                  <a:pt x="9341" y="105771"/>
                </a:cubicBezTo>
                <a:cubicBezTo>
                  <a:pt x="20898" y="122281"/>
                  <a:pt x="65665" y="125368"/>
                  <a:pt x="77844" y="109932"/>
                </a:cubicBezTo>
                <a:cubicBezTo>
                  <a:pt x="90023" y="94497"/>
                  <a:pt x="93973" y="29668"/>
                  <a:pt x="82416" y="13158"/>
                </a:cubicBezTo>
                <a:cubicBezTo>
                  <a:pt x="70859" y="-3352"/>
                  <a:pt x="20681" y="-4563"/>
                  <a:pt x="8502" y="108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60" name="Google Shape;860;p69"/>
          <p:cNvSpPr/>
          <p:nvPr/>
        </p:nvSpPr>
        <p:spPr>
          <a:xfrm>
            <a:off x="3525851" y="1271250"/>
            <a:ext cx="2183033" cy="2999625"/>
          </a:xfrm>
          <a:custGeom>
            <a:rect b="b" l="l" r="r" t="t"/>
            <a:pathLst>
              <a:path extrusionOk="0" h="119985" w="89313">
                <a:moveTo>
                  <a:pt x="8502" y="10872"/>
                </a:moveTo>
                <a:cubicBezTo>
                  <a:pt x="-3677" y="26308"/>
                  <a:pt x="-2216" y="89261"/>
                  <a:pt x="9341" y="105771"/>
                </a:cubicBezTo>
                <a:cubicBezTo>
                  <a:pt x="20898" y="122281"/>
                  <a:pt x="65665" y="125368"/>
                  <a:pt x="77844" y="109932"/>
                </a:cubicBezTo>
                <a:cubicBezTo>
                  <a:pt x="90023" y="94497"/>
                  <a:pt x="93973" y="29668"/>
                  <a:pt x="82416" y="13158"/>
                </a:cubicBezTo>
                <a:cubicBezTo>
                  <a:pt x="70859" y="-3352"/>
                  <a:pt x="20681" y="-4563"/>
                  <a:pt x="8502" y="108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61" name="Google Shape;861;p69"/>
          <p:cNvSpPr/>
          <p:nvPr/>
        </p:nvSpPr>
        <p:spPr>
          <a:xfrm>
            <a:off x="5796455" y="1271250"/>
            <a:ext cx="2183033" cy="2999625"/>
          </a:xfrm>
          <a:custGeom>
            <a:rect b="b" l="l" r="r" t="t"/>
            <a:pathLst>
              <a:path extrusionOk="0" h="119985" w="89313">
                <a:moveTo>
                  <a:pt x="8502" y="10872"/>
                </a:moveTo>
                <a:cubicBezTo>
                  <a:pt x="-3677" y="26308"/>
                  <a:pt x="-2216" y="89261"/>
                  <a:pt x="9341" y="105771"/>
                </a:cubicBezTo>
                <a:cubicBezTo>
                  <a:pt x="20898" y="122281"/>
                  <a:pt x="65665" y="125368"/>
                  <a:pt x="77844" y="109932"/>
                </a:cubicBezTo>
                <a:cubicBezTo>
                  <a:pt x="90023" y="94497"/>
                  <a:pt x="93973" y="29668"/>
                  <a:pt x="82416" y="13158"/>
                </a:cubicBezTo>
                <a:cubicBezTo>
                  <a:pt x="70859" y="-3352"/>
                  <a:pt x="20681" y="-4563"/>
                  <a:pt x="8502" y="108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62" name="Google Shape;862;p69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Frameworks and Tools</a:t>
            </a:r>
            <a:endParaRPr/>
          </a:p>
        </p:txBody>
      </p:sp>
      <p:graphicFrame>
        <p:nvGraphicFramePr>
          <p:cNvPr id="863" name="Google Shape;863;p69"/>
          <p:cNvGraphicFramePr/>
          <p:nvPr/>
        </p:nvGraphicFramePr>
        <p:xfrm>
          <a:off x="1253650" y="156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{4A394224-D357-4C94-BE0E-800DB52F26F3}</a:tableStyleId>
              </a:tblPr>
              <a:tblGrid>
                <a:gridCol w="2242475"/>
                <a:gridCol w="2242475"/>
                <a:gridCol w="2242475"/>
              </a:tblGrid>
              <a:tr h="526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accent3"/>
                          </a:solidFill>
                          <a:latin typeface="Palanquin Dark"/>
                          <a:ea typeface="Palanquin Dark"/>
                          <a:cs typeface="Palanquin Dark"/>
                          <a:sym typeface="Palanquin Dark"/>
                        </a:rPr>
                        <a:t>Design</a:t>
                      </a:r>
                      <a:endParaRPr sz="2200">
                        <a:solidFill>
                          <a:schemeClr val="accent3"/>
                        </a:solidFill>
                        <a:latin typeface="Palanquin Dark"/>
                        <a:ea typeface="Palanquin Dark"/>
                        <a:cs typeface="Palanquin Dark"/>
                        <a:sym typeface="Palanquin D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accent3"/>
                          </a:solidFill>
                          <a:latin typeface="Palanquin Dark"/>
                          <a:ea typeface="Palanquin Dark"/>
                          <a:cs typeface="Palanquin Dark"/>
                          <a:sym typeface="Palanquin Dark"/>
                        </a:rPr>
                        <a:t>Development</a:t>
                      </a:r>
                      <a:endParaRPr sz="2200">
                        <a:solidFill>
                          <a:schemeClr val="accent3"/>
                        </a:solidFill>
                        <a:latin typeface="Palanquin Dark"/>
                        <a:ea typeface="Palanquin Dark"/>
                        <a:cs typeface="Palanquin Dark"/>
                        <a:sym typeface="Palanquin D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>
                          <a:solidFill>
                            <a:schemeClr val="accent3"/>
                          </a:solidFill>
                          <a:latin typeface="Palanquin Dark"/>
                          <a:ea typeface="Palanquin Dark"/>
                          <a:cs typeface="Palanquin Dark"/>
                          <a:sym typeface="Palanquin Dark"/>
                        </a:rPr>
                        <a:t>Libraries</a:t>
                      </a:r>
                      <a:endParaRPr sz="2200">
                        <a:solidFill>
                          <a:schemeClr val="accent3"/>
                        </a:solidFill>
                        <a:latin typeface="Palanquin Dark"/>
                        <a:ea typeface="Palanquin Dark"/>
                        <a:cs typeface="Palanquin Dark"/>
                        <a:sym typeface="Palanquin Dark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Cabin"/>
                          <a:ea typeface="Cabin"/>
                          <a:cs typeface="Cabin"/>
                          <a:sym typeface="Cabin"/>
                        </a:rPr>
                        <a:t>Figma</a:t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Cabin"/>
                          <a:ea typeface="Cabin"/>
                          <a:cs typeface="Cabin"/>
                          <a:sym typeface="Cabin"/>
                        </a:rPr>
                        <a:t>N</a:t>
                      </a:r>
                      <a:r>
                        <a:rPr lang="en">
                          <a:solidFill>
                            <a:schemeClr val="accent3"/>
                          </a:solidFill>
                          <a:latin typeface="Cabin"/>
                          <a:ea typeface="Cabin"/>
                          <a:cs typeface="Cabin"/>
                          <a:sym typeface="Cabin"/>
                        </a:rPr>
                        <a:t>ode.js</a:t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Cabin"/>
                          <a:ea typeface="Cabin"/>
                          <a:cs typeface="Cabin"/>
                          <a:sym typeface="Cabin"/>
                        </a:rPr>
                        <a:t>Google Material</a:t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Cabin"/>
                          <a:ea typeface="Cabin"/>
                          <a:cs typeface="Cabin"/>
                          <a:sym typeface="Cabin"/>
                        </a:rPr>
                        <a:t>Expo</a:t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Cabin"/>
                          <a:ea typeface="Cabin"/>
                          <a:cs typeface="Cabin"/>
                          <a:sym typeface="Cabin"/>
                        </a:rPr>
                        <a:t>gluestack-ui</a:t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Cabin"/>
                          <a:ea typeface="Cabin"/>
                          <a:cs typeface="Cabin"/>
                          <a:sym typeface="Cabin"/>
                        </a:rPr>
                        <a:t>VSCode/GitHub</a:t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3"/>
                        </a:solidFill>
                        <a:latin typeface="Cabin"/>
                        <a:ea typeface="Cabin"/>
                        <a:cs typeface="Cabin"/>
                        <a:sym typeface="Cabi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4" name="Google Shape;864;p69"/>
          <p:cNvSpPr/>
          <p:nvPr/>
        </p:nvSpPr>
        <p:spPr>
          <a:xfrm rot="3386392">
            <a:off x="7083301" y="1186960"/>
            <a:ext cx="668882" cy="506750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70"/>
          <p:cNvSpPr/>
          <p:nvPr/>
        </p:nvSpPr>
        <p:spPr>
          <a:xfrm rot="-313031">
            <a:off x="432010" y="1134561"/>
            <a:ext cx="3975781" cy="1209564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70"/>
          <p:cNvSpPr txBox="1"/>
          <p:nvPr>
            <p:ph type="title"/>
          </p:nvPr>
        </p:nvSpPr>
        <p:spPr>
          <a:xfrm>
            <a:off x="714300" y="1466713"/>
            <a:ext cx="40452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Features</a:t>
            </a:r>
            <a:endParaRPr/>
          </a:p>
        </p:txBody>
      </p:sp>
      <p:sp>
        <p:nvSpPr>
          <p:cNvPr id="871" name="Google Shape;871;p70"/>
          <p:cNvSpPr txBox="1"/>
          <p:nvPr>
            <p:ph idx="1" type="subTitle"/>
          </p:nvPr>
        </p:nvSpPr>
        <p:spPr>
          <a:xfrm>
            <a:off x="714300" y="2601031"/>
            <a:ext cx="3789000" cy="21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b="1" lang="en"/>
              <a:t>We have implemented: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Home/Events page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Event search bar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Filter dropdown and New Event button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Event Details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Dynamic RSVP Confirmation and Success pages</a:t>
            </a:r>
            <a:endParaRPr/>
          </a:p>
        </p:txBody>
      </p:sp>
      <p:sp>
        <p:nvSpPr>
          <p:cNvPr id="872" name="Google Shape;872;p70"/>
          <p:cNvSpPr/>
          <p:nvPr/>
        </p:nvSpPr>
        <p:spPr>
          <a:xfrm flipH="1" rot="10800000">
            <a:off x="3685425" y="1966909"/>
            <a:ext cx="1016647" cy="634115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3" name="Google Shape;873;p70"/>
          <p:cNvGrpSpPr/>
          <p:nvPr/>
        </p:nvGrpSpPr>
        <p:grpSpPr>
          <a:xfrm>
            <a:off x="6187220" y="1145232"/>
            <a:ext cx="1397031" cy="3540040"/>
            <a:chOff x="4323696" y="2505995"/>
            <a:chExt cx="793452" cy="2010587"/>
          </a:xfrm>
        </p:grpSpPr>
        <p:sp>
          <p:nvSpPr>
            <p:cNvPr id="874" name="Google Shape;874;p70"/>
            <p:cNvSpPr/>
            <p:nvPr/>
          </p:nvSpPr>
          <p:spPr>
            <a:xfrm>
              <a:off x="4323696" y="3625080"/>
              <a:ext cx="716509" cy="891502"/>
            </a:xfrm>
            <a:custGeom>
              <a:rect b="b" l="l" r="r" t="t"/>
              <a:pathLst>
                <a:path extrusionOk="0" h="43125" w="34660">
                  <a:moveTo>
                    <a:pt x="5366" y="1"/>
                  </a:moveTo>
                  <a:cubicBezTo>
                    <a:pt x="5000" y="1"/>
                    <a:pt x="4692" y="277"/>
                    <a:pt x="4653" y="641"/>
                  </a:cubicBezTo>
                  <a:lnTo>
                    <a:pt x="1" y="43125"/>
                  </a:lnTo>
                  <a:lnTo>
                    <a:pt x="734" y="43125"/>
                  </a:lnTo>
                  <a:lnTo>
                    <a:pt x="5930" y="3347"/>
                  </a:lnTo>
                  <a:cubicBezTo>
                    <a:pt x="5976" y="2990"/>
                    <a:pt x="6281" y="2723"/>
                    <a:pt x="6641" y="2723"/>
                  </a:cubicBezTo>
                  <a:lnTo>
                    <a:pt x="28020" y="2723"/>
                  </a:lnTo>
                  <a:cubicBezTo>
                    <a:pt x="28381" y="2723"/>
                    <a:pt x="28685" y="2990"/>
                    <a:pt x="28732" y="3347"/>
                  </a:cubicBezTo>
                  <a:lnTo>
                    <a:pt x="33927" y="43125"/>
                  </a:lnTo>
                  <a:lnTo>
                    <a:pt x="34659" y="43125"/>
                  </a:lnTo>
                  <a:lnTo>
                    <a:pt x="30007" y="641"/>
                  </a:lnTo>
                  <a:cubicBezTo>
                    <a:pt x="29967" y="277"/>
                    <a:pt x="29660" y="1"/>
                    <a:pt x="29294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375">
              <a:solidFill>
                <a:schemeClr val="accent3"/>
              </a:solidFill>
              <a:prstDash val="solid"/>
              <a:miter lim="116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70"/>
            <p:cNvSpPr/>
            <p:nvPr/>
          </p:nvSpPr>
          <p:spPr>
            <a:xfrm>
              <a:off x="4417322" y="3662621"/>
              <a:ext cx="529257" cy="136439"/>
            </a:xfrm>
            <a:custGeom>
              <a:rect b="b" l="l" r="r" t="t"/>
              <a:pathLst>
                <a:path extrusionOk="0" h="6600" w="25602">
                  <a:moveTo>
                    <a:pt x="932" y="0"/>
                  </a:moveTo>
                  <a:lnTo>
                    <a:pt x="1" y="6600"/>
                  </a:lnTo>
                  <a:lnTo>
                    <a:pt x="25601" y="6600"/>
                  </a:lnTo>
                  <a:lnTo>
                    <a:pt x="2465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375">
              <a:solidFill>
                <a:schemeClr val="accent3"/>
              </a:solidFill>
              <a:prstDash val="solid"/>
              <a:miter lim="116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70"/>
            <p:cNvSpPr/>
            <p:nvPr/>
          </p:nvSpPr>
          <p:spPr>
            <a:xfrm>
              <a:off x="4362085" y="4251188"/>
              <a:ext cx="639731" cy="21975"/>
            </a:xfrm>
            <a:custGeom>
              <a:rect b="b" l="l" r="r" t="t"/>
              <a:pathLst>
                <a:path extrusionOk="0" h="1063" w="30946">
                  <a:moveTo>
                    <a:pt x="0" y="0"/>
                  </a:moveTo>
                  <a:lnTo>
                    <a:pt x="0" y="1062"/>
                  </a:lnTo>
                  <a:lnTo>
                    <a:pt x="30946" y="1062"/>
                  </a:lnTo>
                  <a:lnTo>
                    <a:pt x="309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375">
              <a:solidFill>
                <a:schemeClr val="accent3"/>
              </a:solidFill>
              <a:prstDash val="solid"/>
              <a:miter lim="116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70"/>
            <p:cNvSpPr/>
            <p:nvPr/>
          </p:nvSpPr>
          <p:spPr>
            <a:xfrm>
              <a:off x="4693651" y="4280315"/>
              <a:ext cx="180306" cy="234033"/>
            </a:xfrm>
            <a:custGeom>
              <a:rect b="b" l="l" r="r" t="t"/>
              <a:pathLst>
                <a:path extrusionOk="0" h="11321" w="8722">
                  <a:moveTo>
                    <a:pt x="2688" y="1"/>
                  </a:moveTo>
                  <a:lnTo>
                    <a:pt x="0" y="3078"/>
                  </a:lnTo>
                  <a:cubicBezTo>
                    <a:pt x="0" y="3078"/>
                    <a:pt x="1222" y="5509"/>
                    <a:pt x="2042" y="8930"/>
                  </a:cubicBezTo>
                  <a:cubicBezTo>
                    <a:pt x="2502" y="10849"/>
                    <a:pt x="4438" y="11320"/>
                    <a:pt x="5195" y="11320"/>
                  </a:cubicBezTo>
                  <a:cubicBezTo>
                    <a:pt x="5220" y="11320"/>
                    <a:pt x="5243" y="11320"/>
                    <a:pt x="5265" y="11319"/>
                  </a:cubicBezTo>
                  <a:cubicBezTo>
                    <a:pt x="7333" y="11231"/>
                    <a:pt x="8546" y="9139"/>
                    <a:pt x="8634" y="7663"/>
                  </a:cubicBezTo>
                  <a:cubicBezTo>
                    <a:pt x="8721" y="6188"/>
                    <a:pt x="6630" y="5660"/>
                    <a:pt x="5881" y="4361"/>
                  </a:cubicBezTo>
                  <a:cubicBezTo>
                    <a:pt x="5133" y="3062"/>
                    <a:pt x="5794" y="1564"/>
                    <a:pt x="4978" y="904"/>
                  </a:cubicBezTo>
                  <a:cubicBezTo>
                    <a:pt x="4163" y="243"/>
                    <a:pt x="2688" y="1"/>
                    <a:pt x="26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70"/>
            <p:cNvSpPr/>
            <p:nvPr/>
          </p:nvSpPr>
          <p:spPr>
            <a:xfrm>
              <a:off x="4710231" y="4331356"/>
              <a:ext cx="52425" cy="27598"/>
            </a:xfrm>
            <a:custGeom>
              <a:rect b="b" l="l" r="r" t="t"/>
              <a:pathLst>
                <a:path extrusionOk="0" h="1335" w="2536">
                  <a:moveTo>
                    <a:pt x="2533" y="0"/>
                  </a:moveTo>
                  <a:cubicBezTo>
                    <a:pt x="2533" y="0"/>
                    <a:pt x="2532" y="1"/>
                    <a:pt x="2532" y="1"/>
                  </a:cubicBezTo>
                  <a:cubicBezTo>
                    <a:pt x="2397" y="133"/>
                    <a:pt x="2253" y="256"/>
                    <a:pt x="2104" y="369"/>
                  </a:cubicBezTo>
                  <a:cubicBezTo>
                    <a:pt x="1948" y="487"/>
                    <a:pt x="1787" y="597"/>
                    <a:pt x="1621" y="699"/>
                  </a:cubicBezTo>
                  <a:cubicBezTo>
                    <a:pt x="1452" y="802"/>
                    <a:pt x="1279" y="896"/>
                    <a:pt x="1101" y="980"/>
                  </a:cubicBezTo>
                  <a:cubicBezTo>
                    <a:pt x="928" y="1063"/>
                    <a:pt x="751" y="1134"/>
                    <a:pt x="570" y="1195"/>
                  </a:cubicBezTo>
                  <a:cubicBezTo>
                    <a:pt x="404" y="1251"/>
                    <a:pt x="234" y="1295"/>
                    <a:pt x="61" y="1325"/>
                  </a:cubicBezTo>
                  <a:cubicBezTo>
                    <a:pt x="41" y="1327"/>
                    <a:pt x="22" y="1331"/>
                    <a:pt x="0" y="1334"/>
                  </a:cubicBezTo>
                  <a:cubicBezTo>
                    <a:pt x="172" y="1311"/>
                    <a:pt x="343" y="1272"/>
                    <a:pt x="508" y="1221"/>
                  </a:cubicBezTo>
                  <a:cubicBezTo>
                    <a:pt x="688" y="1165"/>
                    <a:pt x="864" y="1097"/>
                    <a:pt x="1034" y="1020"/>
                  </a:cubicBezTo>
                  <a:cubicBezTo>
                    <a:pt x="1216" y="938"/>
                    <a:pt x="1391" y="845"/>
                    <a:pt x="1561" y="745"/>
                  </a:cubicBezTo>
                  <a:cubicBezTo>
                    <a:pt x="1732" y="643"/>
                    <a:pt x="1897" y="533"/>
                    <a:pt x="2054" y="415"/>
                  </a:cubicBezTo>
                  <a:cubicBezTo>
                    <a:pt x="2205" y="303"/>
                    <a:pt x="2350" y="181"/>
                    <a:pt x="2486" y="51"/>
                  </a:cubicBezTo>
                  <a:cubicBezTo>
                    <a:pt x="2502" y="36"/>
                    <a:pt x="2519" y="20"/>
                    <a:pt x="2534" y="4"/>
                  </a:cubicBezTo>
                  <a:cubicBezTo>
                    <a:pt x="2536" y="2"/>
                    <a:pt x="2535" y="0"/>
                    <a:pt x="2533" y="0"/>
                  </a:cubicBezTo>
                  <a:close/>
                </a:path>
              </a:pathLst>
            </a:custGeom>
            <a:solidFill>
              <a:srgbClr val="AA3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70"/>
            <p:cNvSpPr/>
            <p:nvPr/>
          </p:nvSpPr>
          <p:spPr>
            <a:xfrm>
              <a:off x="4713848" y="4347914"/>
              <a:ext cx="56560" cy="28321"/>
            </a:xfrm>
            <a:custGeom>
              <a:rect b="b" l="l" r="r" t="t"/>
              <a:pathLst>
                <a:path extrusionOk="0" h="1370" w="2736">
                  <a:moveTo>
                    <a:pt x="2732" y="0"/>
                  </a:moveTo>
                  <a:cubicBezTo>
                    <a:pt x="2732" y="0"/>
                    <a:pt x="2731" y="0"/>
                    <a:pt x="2731" y="1"/>
                  </a:cubicBezTo>
                  <a:cubicBezTo>
                    <a:pt x="2591" y="136"/>
                    <a:pt x="2441" y="260"/>
                    <a:pt x="2283" y="373"/>
                  </a:cubicBezTo>
                  <a:cubicBezTo>
                    <a:pt x="2112" y="495"/>
                    <a:pt x="1934" y="608"/>
                    <a:pt x="1751" y="711"/>
                  </a:cubicBezTo>
                  <a:cubicBezTo>
                    <a:pt x="1564" y="818"/>
                    <a:pt x="1372" y="915"/>
                    <a:pt x="1175" y="1002"/>
                  </a:cubicBezTo>
                  <a:cubicBezTo>
                    <a:pt x="986" y="1087"/>
                    <a:pt x="792" y="1161"/>
                    <a:pt x="594" y="1226"/>
                  </a:cubicBezTo>
                  <a:cubicBezTo>
                    <a:pt x="420" y="1283"/>
                    <a:pt x="242" y="1329"/>
                    <a:pt x="62" y="1359"/>
                  </a:cubicBezTo>
                  <a:cubicBezTo>
                    <a:pt x="41" y="1363"/>
                    <a:pt x="21" y="1366"/>
                    <a:pt x="1" y="1370"/>
                  </a:cubicBezTo>
                  <a:cubicBezTo>
                    <a:pt x="180" y="1344"/>
                    <a:pt x="355" y="1305"/>
                    <a:pt x="528" y="1251"/>
                  </a:cubicBezTo>
                  <a:cubicBezTo>
                    <a:pt x="724" y="1193"/>
                    <a:pt x="916" y="1123"/>
                    <a:pt x="1103" y="1042"/>
                  </a:cubicBezTo>
                  <a:cubicBezTo>
                    <a:pt x="1302" y="957"/>
                    <a:pt x="1496" y="862"/>
                    <a:pt x="1685" y="758"/>
                  </a:cubicBezTo>
                  <a:cubicBezTo>
                    <a:pt x="1874" y="655"/>
                    <a:pt x="2055" y="541"/>
                    <a:pt x="2230" y="419"/>
                  </a:cubicBezTo>
                  <a:cubicBezTo>
                    <a:pt x="2391" y="308"/>
                    <a:pt x="2543" y="185"/>
                    <a:pt x="2685" y="50"/>
                  </a:cubicBezTo>
                  <a:cubicBezTo>
                    <a:pt x="2702" y="35"/>
                    <a:pt x="2717" y="20"/>
                    <a:pt x="2733" y="3"/>
                  </a:cubicBezTo>
                  <a:cubicBezTo>
                    <a:pt x="2735" y="3"/>
                    <a:pt x="2734" y="0"/>
                    <a:pt x="2732" y="0"/>
                  </a:cubicBezTo>
                  <a:close/>
                </a:path>
              </a:pathLst>
            </a:custGeom>
            <a:solidFill>
              <a:srgbClr val="AA3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70"/>
            <p:cNvSpPr/>
            <p:nvPr/>
          </p:nvSpPr>
          <p:spPr>
            <a:xfrm>
              <a:off x="4718768" y="4362902"/>
              <a:ext cx="60860" cy="30451"/>
            </a:xfrm>
            <a:custGeom>
              <a:rect b="b" l="l" r="r" t="t"/>
              <a:pathLst>
                <a:path extrusionOk="0" h="1473" w="2944">
                  <a:moveTo>
                    <a:pt x="2940" y="1"/>
                  </a:moveTo>
                  <a:cubicBezTo>
                    <a:pt x="2940" y="1"/>
                    <a:pt x="2939" y="1"/>
                    <a:pt x="2939" y="1"/>
                  </a:cubicBezTo>
                  <a:cubicBezTo>
                    <a:pt x="2792" y="142"/>
                    <a:pt x="2636" y="269"/>
                    <a:pt x="2470" y="384"/>
                  </a:cubicBezTo>
                  <a:cubicBezTo>
                    <a:pt x="2282" y="515"/>
                    <a:pt x="2088" y="636"/>
                    <a:pt x="1888" y="746"/>
                  </a:cubicBezTo>
                  <a:cubicBezTo>
                    <a:pt x="1681" y="863"/>
                    <a:pt x="1468" y="970"/>
                    <a:pt x="1251" y="1068"/>
                  </a:cubicBezTo>
                  <a:cubicBezTo>
                    <a:pt x="1045" y="1160"/>
                    <a:pt x="833" y="1245"/>
                    <a:pt x="619" y="1317"/>
                  </a:cubicBezTo>
                  <a:cubicBezTo>
                    <a:pt x="437" y="1380"/>
                    <a:pt x="252" y="1428"/>
                    <a:pt x="63" y="1463"/>
                  </a:cubicBezTo>
                  <a:lnTo>
                    <a:pt x="63" y="1463"/>
                  </a:lnTo>
                  <a:cubicBezTo>
                    <a:pt x="228" y="1436"/>
                    <a:pt x="390" y="1396"/>
                    <a:pt x="550" y="1344"/>
                  </a:cubicBezTo>
                  <a:cubicBezTo>
                    <a:pt x="762" y="1277"/>
                    <a:pt x="970" y="1199"/>
                    <a:pt x="1174" y="1110"/>
                  </a:cubicBezTo>
                  <a:cubicBezTo>
                    <a:pt x="1392" y="1015"/>
                    <a:pt x="1608" y="910"/>
                    <a:pt x="1817" y="796"/>
                  </a:cubicBezTo>
                  <a:cubicBezTo>
                    <a:pt x="2022" y="686"/>
                    <a:pt x="2220" y="564"/>
                    <a:pt x="2412" y="432"/>
                  </a:cubicBezTo>
                  <a:cubicBezTo>
                    <a:pt x="2582" y="317"/>
                    <a:pt x="2742" y="190"/>
                    <a:pt x="2893" y="52"/>
                  </a:cubicBezTo>
                  <a:cubicBezTo>
                    <a:pt x="2909" y="36"/>
                    <a:pt x="2926" y="20"/>
                    <a:pt x="2942" y="5"/>
                  </a:cubicBezTo>
                  <a:cubicBezTo>
                    <a:pt x="2943" y="3"/>
                    <a:pt x="2942" y="1"/>
                    <a:pt x="2940" y="1"/>
                  </a:cubicBezTo>
                  <a:close/>
                  <a:moveTo>
                    <a:pt x="63" y="1463"/>
                  </a:moveTo>
                  <a:cubicBezTo>
                    <a:pt x="42" y="1467"/>
                    <a:pt x="21" y="1470"/>
                    <a:pt x="0" y="1473"/>
                  </a:cubicBezTo>
                  <a:cubicBezTo>
                    <a:pt x="20" y="1470"/>
                    <a:pt x="41" y="1467"/>
                    <a:pt x="61" y="1463"/>
                  </a:cubicBezTo>
                  <a:cubicBezTo>
                    <a:pt x="62" y="1463"/>
                    <a:pt x="62" y="1463"/>
                    <a:pt x="63" y="1463"/>
                  </a:cubicBezTo>
                  <a:close/>
                </a:path>
              </a:pathLst>
            </a:custGeom>
            <a:solidFill>
              <a:srgbClr val="AA3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70"/>
            <p:cNvSpPr/>
            <p:nvPr/>
          </p:nvSpPr>
          <p:spPr>
            <a:xfrm>
              <a:off x="4766915" y="4298983"/>
              <a:ext cx="114753" cy="217599"/>
            </a:xfrm>
            <a:custGeom>
              <a:rect b="b" l="l" r="r" t="t"/>
              <a:pathLst>
                <a:path extrusionOk="0" h="10526" w="5551">
                  <a:moveTo>
                    <a:pt x="1433" y="1"/>
                  </a:moveTo>
                  <a:lnTo>
                    <a:pt x="1433" y="1"/>
                  </a:lnTo>
                  <a:cubicBezTo>
                    <a:pt x="1745" y="506"/>
                    <a:pt x="1676" y="1479"/>
                    <a:pt x="1726" y="2091"/>
                  </a:cubicBezTo>
                  <a:cubicBezTo>
                    <a:pt x="1776" y="2701"/>
                    <a:pt x="2130" y="3618"/>
                    <a:pt x="2577" y="4113"/>
                  </a:cubicBezTo>
                  <a:cubicBezTo>
                    <a:pt x="2748" y="4304"/>
                    <a:pt x="3030" y="4538"/>
                    <a:pt x="3313" y="4752"/>
                  </a:cubicBezTo>
                  <a:cubicBezTo>
                    <a:pt x="3981" y="5261"/>
                    <a:pt x="4390" y="6074"/>
                    <a:pt x="4301" y="6909"/>
                  </a:cubicBezTo>
                  <a:cubicBezTo>
                    <a:pt x="4292" y="6991"/>
                    <a:pt x="4279" y="7071"/>
                    <a:pt x="4262" y="7152"/>
                  </a:cubicBezTo>
                  <a:cubicBezTo>
                    <a:pt x="4014" y="8259"/>
                    <a:pt x="2836" y="9618"/>
                    <a:pt x="1855" y="9864"/>
                  </a:cubicBezTo>
                  <a:cubicBezTo>
                    <a:pt x="1464" y="9962"/>
                    <a:pt x="1090" y="9991"/>
                    <a:pt x="781" y="9991"/>
                  </a:cubicBezTo>
                  <a:cubicBezTo>
                    <a:pt x="316" y="9991"/>
                    <a:pt x="0" y="9924"/>
                    <a:pt x="0" y="9924"/>
                  </a:cubicBezTo>
                  <a:lnTo>
                    <a:pt x="0" y="9924"/>
                  </a:lnTo>
                  <a:cubicBezTo>
                    <a:pt x="0" y="9924"/>
                    <a:pt x="586" y="10447"/>
                    <a:pt x="1949" y="10522"/>
                  </a:cubicBezTo>
                  <a:cubicBezTo>
                    <a:pt x="1997" y="10525"/>
                    <a:pt x="2044" y="10526"/>
                    <a:pt x="2090" y="10526"/>
                  </a:cubicBezTo>
                  <a:cubicBezTo>
                    <a:pt x="3369" y="10526"/>
                    <a:pt x="4151" y="9571"/>
                    <a:pt x="4509" y="9093"/>
                  </a:cubicBezTo>
                  <a:cubicBezTo>
                    <a:pt x="4880" y="8598"/>
                    <a:pt x="5551" y="7227"/>
                    <a:pt x="5311" y="6450"/>
                  </a:cubicBezTo>
                  <a:cubicBezTo>
                    <a:pt x="5202" y="6096"/>
                    <a:pt x="4880" y="5741"/>
                    <a:pt x="4562" y="5456"/>
                  </a:cubicBezTo>
                  <a:lnTo>
                    <a:pt x="4562" y="5456"/>
                  </a:lnTo>
                  <a:lnTo>
                    <a:pt x="4591" y="5461"/>
                  </a:lnTo>
                  <a:cubicBezTo>
                    <a:pt x="4064" y="5116"/>
                    <a:pt x="2899" y="3569"/>
                    <a:pt x="2758" y="3065"/>
                  </a:cubicBezTo>
                  <a:cubicBezTo>
                    <a:pt x="2618" y="2561"/>
                    <a:pt x="2634" y="1389"/>
                    <a:pt x="2453" y="868"/>
                  </a:cubicBezTo>
                  <a:cubicBezTo>
                    <a:pt x="2272" y="348"/>
                    <a:pt x="1433" y="1"/>
                    <a:pt x="14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70"/>
            <p:cNvSpPr/>
            <p:nvPr/>
          </p:nvSpPr>
          <p:spPr>
            <a:xfrm>
              <a:off x="4413435" y="4310642"/>
              <a:ext cx="220617" cy="198477"/>
            </a:xfrm>
            <a:custGeom>
              <a:rect b="b" l="l" r="r" t="t"/>
              <a:pathLst>
                <a:path extrusionOk="0" h="9601" w="10672">
                  <a:moveTo>
                    <a:pt x="7525" y="0"/>
                  </a:moveTo>
                  <a:cubicBezTo>
                    <a:pt x="7525" y="0"/>
                    <a:pt x="6511" y="1367"/>
                    <a:pt x="5175" y="2259"/>
                  </a:cubicBezTo>
                  <a:cubicBezTo>
                    <a:pt x="3844" y="3147"/>
                    <a:pt x="2531" y="3175"/>
                    <a:pt x="1447" y="3844"/>
                  </a:cubicBezTo>
                  <a:cubicBezTo>
                    <a:pt x="982" y="4135"/>
                    <a:pt x="602" y="4545"/>
                    <a:pt x="347" y="5030"/>
                  </a:cubicBezTo>
                  <a:cubicBezTo>
                    <a:pt x="99" y="5509"/>
                    <a:pt x="0" y="6004"/>
                    <a:pt x="0" y="6385"/>
                  </a:cubicBezTo>
                  <a:cubicBezTo>
                    <a:pt x="0" y="7068"/>
                    <a:pt x="1716" y="9600"/>
                    <a:pt x="4598" y="9600"/>
                  </a:cubicBezTo>
                  <a:cubicBezTo>
                    <a:pt x="4805" y="9600"/>
                    <a:pt x="5019" y="9587"/>
                    <a:pt x="5238" y="9559"/>
                  </a:cubicBezTo>
                  <a:cubicBezTo>
                    <a:pt x="5450" y="9532"/>
                    <a:pt x="5660" y="9493"/>
                    <a:pt x="5867" y="9438"/>
                  </a:cubicBezTo>
                  <a:cubicBezTo>
                    <a:pt x="8569" y="8707"/>
                    <a:pt x="8978" y="5727"/>
                    <a:pt x="9277" y="5020"/>
                  </a:cubicBezTo>
                  <a:cubicBezTo>
                    <a:pt x="9594" y="4258"/>
                    <a:pt x="10672" y="2985"/>
                    <a:pt x="10672" y="2985"/>
                  </a:cubicBezTo>
                  <a:lnTo>
                    <a:pt x="75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70"/>
            <p:cNvSpPr/>
            <p:nvPr/>
          </p:nvSpPr>
          <p:spPr>
            <a:xfrm>
              <a:off x="4413456" y="4414625"/>
              <a:ext cx="121265" cy="101936"/>
            </a:xfrm>
            <a:custGeom>
              <a:rect b="b" l="l" r="r" t="t"/>
              <a:pathLst>
                <a:path extrusionOk="0" h="4931" w="5866">
                  <a:moveTo>
                    <a:pt x="346" y="0"/>
                  </a:moveTo>
                  <a:cubicBezTo>
                    <a:pt x="99" y="479"/>
                    <a:pt x="1" y="974"/>
                    <a:pt x="1" y="1355"/>
                  </a:cubicBezTo>
                  <a:cubicBezTo>
                    <a:pt x="1" y="2031"/>
                    <a:pt x="2032" y="4931"/>
                    <a:pt x="4328" y="4931"/>
                  </a:cubicBezTo>
                  <a:cubicBezTo>
                    <a:pt x="4518" y="4931"/>
                    <a:pt x="4710" y="4911"/>
                    <a:pt x="4903" y="4868"/>
                  </a:cubicBezTo>
                  <a:cubicBezTo>
                    <a:pt x="5124" y="4819"/>
                    <a:pt x="5666" y="4550"/>
                    <a:pt x="5866" y="4408"/>
                  </a:cubicBezTo>
                  <a:cubicBezTo>
                    <a:pt x="1198" y="3930"/>
                    <a:pt x="346" y="0"/>
                    <a:pt x="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70"/>
            <p:cNvSpPr/>
            <p:nvPr/>
          </p:nvSpPr>
          <p:spPr>
            <a:xfrm>
              <a:off x="4548138" y="4353144"/>
              <a:ext cx="51764" cy="38616"/>
            </a:xfrm>
            <a:custGeom>
              <a:rect b="b" l="l" r="r" t="t"/>
              <a:pathLst>
                <a:path extrusionOk="0" h="1868" w="2504">
                  <a:moveTo>
                    <a:pt x="1" y="1"/>
                  </a:moveTo>
                  <a:lnTo>
                    <a:pt x="1" y="2"/>
                  </a:lnTo>
                  <a:cubicBezTo>
                    <a:pt x="105" y="160"/>
                    <a:pt x="223" y="308"/>
                    <a:pt x="352" y="446"/>
                  </a:cubicBezTo>
                  <a:cubicBezTo>
                    <a:pt x="492" y="598"/>
                    <a:pt x="643" y="741"/>
                    <a:pt x="802" y="874"/>
                  </a:cubicBezTo>
                  <a:cubicBezTo>
                    <a:pt x="966" y="1011"/>
                    <a:pt x="1138" y="1140"/>
                    <a:pt x="1316" y="1258"/>
                  </a:cubicBezTo>
                  <a:cubicBezTo>
                    <a:pt x="1495" y="1379"/>
                    <a:pt x="1681" y="1489"/>
                    <a:pt x="1871" y="1589"/>
                  </a:cubicBezTo>
                  <a:cubicBezTo>
                    <a:pt x="2053" y="1685"/>
                    <a:pt x="2240" y="1769"/>
                    <a:pt x="2432" y="1842"/>
                  </a:cubicBezTo>
                  <a:cubicBezTo>
                    <a:pt x="2455" y="1851"/>
                    <a:pt x="2477" y="1859"/>
                    <a:pt x="2501" y="1868"/>
                  </a:cubicBezTo>
                  <a:cubicBezTo>
                    <a:pt x="2501" y="1868"/>
                    <a:pt x="2501" y="1868"/>
                    <a:pt x="2501" y="1868"/>
                  </a:cubicBezTo>
                  <a:cubicBezTo>
                    <a:pt x="2503" y="1868"/>
                    <a:pt x="2504" y="1865"/>
                    <a:pt x="2502" y="1864"/>
                  </a:cubicBezTo>
                  <a:cubicBezTo>
                    <a:pt x="2310" y="1793"/>
                    <a:pt x="2122" y="1711"/>
                    <a:pt x="1939" y="1617"/>
                  </a:cubicBezTo>
                  <a:cubicBezTo>
                    <a:pt x="1750" y="1519"/>
                    <a:pt x="1565" y="1413"/>
                    <a:pt x="1387" y="1296"/>
                  </a:cubicBezTo>
                  <a:cubicBezTo>
                    <a:pt x="1206" y="1179"/>
                    <a:pt x="1033" y="1051"/>
                    <a:pt x="865" y="915"/>
                  </a:cubicBezTo>
                  <a:cubicBezTo>
                    <a:pt x="704" y="786"/>
                    <a:pt x="551" y="645"/>
                    <a:pt x="407" y="497"/>
                  </a:cubicBezTo>
                  <a:cubicBezTo>
                    <a:pt x="272" y="360"/>
                    <a:pt x="149" y="212"/>
                    <a:pt x="40" y="57"/>
                  </a:cubicBezTo>
                  <a:cubicBezTo>
                    <a:pt x="27" y="38"/>
                    <a:pt x="14" y="19"/>
                    <a:pt x="1" y="1"/>
                  </a:cubicBezTo>
                  <a:close/>
                </a:path>
              </a:pathLst>
            </a:custGeom>
            <a:solidFill>
              <a:srgbClr val="AA3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70"/>
            <p:cNvSpPr/>
            <p:nvPr/>
          </p:nvSpPr>
          <p:spPr>
            <a:xfrm>
              <a:off x="4532861" y="4364845"/>
              <a:ext cx="54431" cy="42317"/>
            </a:xfrm>
            <a:custGeom>
              <a:rect b="b" l="l" r="r" t="t"/>
              <a:pathLst>
                <a:path extrusionOk="0" h="2047" w="2633">
                  <a:moveTo>
                    <a:pt x="1" y="1"/>
                  </a:moveTo>
                  <a:lnTo>
                    <a:pt x="1" y="2"/>
                  </a:lnTo>
                  <a:cubicBezTo>
                    <a:pt x="109" y="166"/>
                    <a:pt x="231" y="320"/>
                    <a:pt x="364" y="465"/>
                  </a:cubicBezTo>
                  <a:cubicBezTo>
                    <a:pt x="515" y="630"/>
                    <a:pt x="676" y="787"/>
                    <a:pt x="844" y="933"/>
                  </a:cubicBezTo>
                  <a:cubicBezTo>
                    <a:pt x="1021" y="1089"/>
                    <a:pt x="1204" y="1234"/>
                    <a:pt x="1396" y="1371"/>
                  </a:cubicBezTo>
                  <a:cubicBezTo>
                    <a:pt x="1584" y="1506"/>
                    <a:pt x="1781" y="1631"/>
                    <a:pt x="1983" y="1746"/>
                  </a:cubicBezTo>
                  <a:cubicBezTo>
                    <a:pt x="2168" y="1851"/>
                    <a:pt x="2361" y="1943"/>
                    <a:pt x="2559" y="2021"/>
                  </a:cubicBezTo>
                  <a:cubicBezTo>
                    <a:pt x="2582" y="2029"/>
                    <a:pt x="2606" y="2038"/>
                    <a:pt x="2629" y="2047"/>
                  </a:cubicBezTo>
                  <a:cubicBezTo>
                    <a:pt x="2629" y="2047"/>
                    <a:pt x="2629" y="2047"/>
                    <a:pt x="2630" y="2047"/>
                  </a:cubicBezTo>
                  <a:cubicBezTo>
                    <a:pt x="2632" y="2047"/>
                    <a:pt x="2632" y="2043"/>
                    <a:pt x="2630" y="2042"/>
                  </a:cubicBezTo>
                  <a:cubicBezTo>
                    <a:pt x="2431" y="1968"/>
                    <a:pt x="2239" y="1881"/>
                    <a:pt x="2055" y="1778"/>
                  </a:cubicBezTo>
                  <a:cubicBezTo>
                    <a:pt x="1853" y="1668"/>
                    <a:pt x="1658" y="1546"/>
                    <a:pt x="1470" y="1414"/>
                  </a:cubicBezTo>
                  <a:cubicBezTo>
                    <a:pt x="1277" y="1279"/>
                    <a:pt x="1091" y="1135"/>
                    <a:pt x="912" y="982"/>
                  </a:cubicBezTo>
                  <a:cubicBezTo>
                    <a:pt x="741" y="837"/>
                    <a:pt x="577" y="683"/>
                    <a:pt x="423" y="520"/>
                  </a:cubicBezTo>
                  <a:cubicBezTo>
                    <a:pt x="284" y="375"/>
                    <a:pt x="155" y="220"/>
                    <a:pt x="38" y="56"/>
                  </a:cubicBezTo>
                  <a:cubicBezTo>
                    <a:pt x="25" y="37"/>
                    <a:pt x="14" y="20"/>
                    <a:pt x="1" y="1"/>
                  </a:cubicBezTo>
                  <a:close/>
                </a:path>
              </a:pathLst>
            </a:custGeom>
            <a:solidFill>
              <a:srgbClr val="AA3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70"/>
            <p:cNvSpPr/>
            <p:nvPr/>
          </p:nvSpPr>
          <p:spPr>
            <a:xfrm>
              <a:off x="4518328" y="4377745"/>
              <a:ext cx="58545" cy="45562"/>
            </a:xfrm>
            <a:custGeom>
              <a:rect b="b" l="l" r="r" t="t"/>
              <a:pathLst>
                <a:path extrusionOk="0" h="2204" w="2832">
                  <a:moveTo>
                    <a:pt x="1" y="0"/>
                  </a:moveTo>
                  <a:lnTo>
                    <a:pt x="1" y="0"/>
                  </a:lnTo>
                  <a:cubicBezTo>
                    <a:pt x="114" y="171"/>
                    <a:pt x="243" y="330"/>
                    <a:pt x="383" y="479"/>
                  </a:cubicBezTo>
                  <a:cubicBezTo>
                    <a:pt x="550" y="658"/>
                    <a:pt x="727" y="827"/>
                    <a:pt x="912" y="986"/>
                  </a:cubicBezTo>
                  <a:cubicBezTo>
                    <a:pt x="1107" y="1156"/>
                    <a:pt x="1311" y="1317"/>
                    <a:pt x="1521" y="1469"/>
                  </a:cubicBezTo>
                  <a:cubicBezTo>
                    <a:pt x="1727" y="1618"/>
                    <a:pt x="1940" y="1756"/>
                    <a:pt x="2159" y="1884"/>
                  </a:cubicBezTo>
                  <a:cubicBezTo>
                    <a:pt x="2352" y="1996"/>
                    <a:pt x="2553" y="2094"/>
                    <a:pt x="2761" y="2177"/>
                  </a:cubicBezTo>
                  <a:cubicBezTo>
                    <a:pt x="2783" y="2186"/>
                    <a:pt x="2806" y="2195"/>
                    <a:pt x="2828" y="2203"/>
                  </a:cubicBezTo>
                  <a:cubicBezTo>
                    <a:pt x="2828" y="2203"/>
                    <a:pt x="2828" y="2203"/>
                    <a:pt x="2829" y="2203"/>
                  </a:cubicBezTo>
                  <a:cubicBezTo>
                    <a:pt x="2830" y="2203"/>
                    <a:pt x="2831" y="2199"/>
                    <a:pt x="2829" y="2199"/>
                  </a:cubicBezTo>
                  <a:cubicBezTo>
                    <a:pt x="2624" y="2122"/>
                    <a:pt x="2425" y="2027"/>
                    <a:pt x="2235" y="1919"/>
                  </a:cubicBezTo>
                  <a:cubicBezTo>
                    <a:pt x="2017" y="1796"/>
                    <a:pt x="1806" y="1661"/>
                    <a:pt x="1602" y="1516"/>
                  </a:cubicBezTo>
                  <a:cubicBezTo>
                    <a:pt x="1390" y="1367"/>
                    <a:pt x="1186" y="1209"/>
                    <a:pt x="988" y="1041"/>
                  </a:cubicBezTo>
                  <a:cubicBezTo>
                    <a:pt x="801" y="882"/>
                    <a:pt x="618" y="715"/>
                    <a:pt x="447" y="538"/>
                  </a:cubicBezTo>
                  <a:cubicBezTo>
                    <a:pt x="298" y="387"/>
                    <a:pt x="161" y="226"/>
                    <a:pt x="38" y="54"/>
                  </a:cubicBezTo>
                  <a:cubicBezTo>
                    <a:pt x="25" y="37"/>
                    <a:pt x="12" y="18"/>
                    <a:pt x="1" y="0"/>
                  </a:cubicBezTo>
                  <a:close/>
                </a:path>
              </a:pathLst>
            </a:custGeom>
            <a:solidFill>
              <a:srgbClr val="AA3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70"/>
            <p:cNvSpPr/>
            <p:nvPr/>
          </p:nvSpPr>
          <p:spPr>
            <a:xfrm>
              <a:off x="4429870" y="3150811"/>
              <a:ext cx="131064" cy="192420"/>
            </a:xfrm>
            <a:custGeom>
              <a:rect b="b" l="l" r="r" t="t"/>
              <a:pathLst>
                <a:path extrusionOk="0" h="9308" w="6340">
                  <a:moveTo>
                    <a:pt x="1898" y="0"/>
                  </a:moveTo>
                  <a:cubicBezTo>
                    <a:pt x="1898" y="0"/>
                    <a:pt x="1" y="5882"/>
                    <a:pt x="193" y="7178"/>
                  </a:cubicBezTo>
                  <a:cubicBezTo>
                    <a:pt x="351" y="8242"/>
                    <a:pt x="1908" y="9308"/>
                    <a:pt x="3415" y="9308"/>
                  </a:cubicBezTo>
                  <a:cubicBezTo>
                    <a:pt x="3742" y="9308"/>
                    <a:pt x="4067" y="9258"/>
                    <a:pt x="4374" y="9146"/>
                  </a:cubicBezTo>
                  <a:cubicBezTo>
                    <a:pt x="6099" y="8522"/>
                    <a:pt x="6340" y="1800"/>
                    <a:pt x="6340" y="1800"/>
                  </a:cubicBezTo>
                  <a:lnTo>
                    <a:pt x="18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70"/>
            <p:cNvSpPr/>
            <p:nvPr/>
          </p:nvSpPr>
          <p:spPr>
            <a:xfrm>
              <a:off x="4326652" y="3519505"/>
              <a:ext cx="446299" cy="830042"/>
            </a:xfrm>
            <a:custGeom>
              <a:rect b="b" l="l" r="r" t="t"/>
              <a:pathLst>
                <a:path extrusionOk="0" h="40152" w="21589">
                  <a:moveTo>
                    <a:pt x="6771" y="1"/>
                  </a:moveTo>
                  <a:cubicBezTo>
                    <a:pt x="6771" y="1"/>
                    <a:pt x="1732" y="6579"/>
                    <a:pt x="0" y="13349"/>
                  </a:cubicBezTo>
                  <a:cubicBezTo>
                    <a:pt x="26" y="19635"/>
                    <a:pt x="17662" y="40151"/>
                    <a:pt x="17662" y="40151"/>
                  </a:cubicBezTo>
                  <a:lnTo>
                    <a:pt x="21589" y="36983"/>
                  </a:lnTo>
                  <a:cubicBezTo>
                    <a:pt x="21589" y="36983"/>
                    <a:pt x="15015" y="22599"/>
                    <a:pt x="10259" y="16045"/>
                  </a:cubicBezTo>
                  <a:cubicBezTo>
                    <a:pt x="10259" y="16045"/>
                    <a:pt x="14260" y="12388"/>
                    <a:pt x="15700" y="10228"/>
                  </a:cubicBezTo>
                  <a:cubicBezTo>
                    <a:pt x="17141" y="8067"/>
                    <a:pt x="16925" y="1"/>
                    <a:pt x="169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70"/>
            <p:cNvSpPr/>
            <p:nvPr/>
          </p:nvSpPr>
          <p:spPr>
            <a:xfrm>
              <a:off x="4547538" y="3513572"/>
              <a:ext cx="416344" cy="872214"/>
            </a:xfrm>
            <a:custGeom>
              <a:rect b="b" l="l" r="r" t="t"/>
              <a:pathLst>
                <a:path extrusionOk="0" h="42192" w="20140">
                  <a:moveTo>
                    <a:pt x="9048" y="0"/>
                  </a:moveTo>
                  <a:lnTo>
                    <a:pt x="3788" y="1440"/>
                  </a:lnTo>
                  <a:lnTo>
                    <a:pt x="4152" y="8354"/>
                  </a:lnTo>
                  <a:cubicBezTo>
                    <a:pt x="4152" y="8354"/>
                    <a:pt x="4550" y="9126"/>
                    <a:pt x="5160" y="10267"/>
                  </a:cubicBezTo>
                  <a:lnTo>
                    <a:pt x="5160" y="10273"/>
                  </a:lnTo>
                  <a:cubicBezTo>
                    <a:pt x="6600" y="12986"/>
                    <a:pt x="9204" y="17756"/>
                    <a:pt x="10299" y="19013"/>
                  </a:cubicBezTo>
                  <a:cubicBezTo>
                    <a:pt x="10346" y="19830"/>
                    <a:pt x="9048" y="21894"/>
                    <a:pt x="7321" y="25350"/>
                  </a:cubicBezTo>
                  <a:cubicBezTo>
                    <a:pt x="5724" y="28542"/>
                    <a:pt x="1" y="39237"/>
                    <a:pt x="1" y="39237"/>
                  </a:cubicBezTo>
                  <a:cubicBezTo>
                    <a:pt x="1" y="39237"/>
                    <a:pt x="139" y="39409"/>
                    <a:pt x="450" y="39714"/>
                  </a:cubicBezTo>
                  <a:cubicBezTo>
                    <a:pt x="755" y="40019"/>
                    <a:pt x="1234" y="40452"/>
                    <a:pt x="1896" y="40965"/>
                  </a:cubicBezTo>
                  <a:cubicBezTo>
                    <a:pt x="2962" y="41789"/>
                    <a:pt x="4005" y="42192"/>
                    <a:pt x="4005" y="42192"/>
                  </a:cubicBezTo>
                  <a:cubicBezTo>
                    <a:pt x="4005" y="42192"/>
                    <a:pt x="16205" y="26502"/>
                    <a:pt x="18889" y="19877"/>
                  </a:cubicBezTo>
                  <a:cubicBezTo>
                    <a:pt x="19771" y="15389"/>
                    <a:pt x="20140" y="7709"/>
                    <a:pt x="20140" y="7709"/>
                  </a:cubicBezTo>
                  <a:cubicBezTo>
                    <a:pt x="20140" y="7709"/>
                    <a:pt x="19541" y="2206"/>
                    <a:pt x="19322" y="1993"/>
                  </a:cubicBezTo>
                  <a:cubicBezTo>
                    <a:pt x="19108" y="1775"/>
                    <a:pt x="9048" y="0"/>
                    <a:pt x="90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70"/>
            <p:cNvSpPr/>
            <p:nvPr/>
          </p:nvSpPr>
          <p:spPr>
            <a:xfrm>
              <a:off x="4433571" y="2906524"/>
              <a:ext cx="683578" cy="766371"/>
            </a:xfrm>
            <a:custGeom>
              <a:rect b="b" l="l" r="r" t="t"/>
              <a:pathLst>
                <a:path extrusionOk="0" h="37072" w="33067">
                  <a:moveTo>
                    <a:pt x="16093" y="0"/>
                  </a:moveTo>
                  <a:cubicBezTo>
                    <a:pt x="15974" y="0"/>
                    <a:pt x="15626" y="5"/>
                    <a:pt x="14786" y="44"/>
                  </a:cubicBezTo>
                  <a:cubicBezTo>
                    <a:pt x="12199" y="165"/>
                    <a:pt x="6956" y="1597"/>
                    <a:pt x="5668" y="2478"/>
                  </a:cubicBezTo>
                  <a:cubicBezTo>
                    <a:pt x="2139" y="4891"/>
                    <a:pt x="1" y="13822"/>
                    <a:pt x="1" y="13822"/>
                  </a:cubicBezTo>
                  <a:lnTo>
                    <a:pt x="4863" y="15970"/>
                  </a:lnTo>
                  <a:cubicBezTo>
                    <a:pt x="4863" y="15970"/>
                    <a:pt x="4521" y="22000"/>
                    <a:pt x="3207" y="26289"/>
                  </a:cubicBezTo>
                  <a:cubicBezTo>
                    <a:pt x="3019" y="26901"/>
                    <a:pt x="2639" y="27418"/>
                    <a:pt x="2184" y="27869"/>
                  </a:cubicBezTo>
                  <a:cubicBezTo>
                    <a:pt x="1993" y="28054"/>
                    <a:pt x="1902" y="28319"/>
                    <a:pt x="1939" y="28583"/>
                  </a:cubicBezTo>
                  <a:cubicBezTo>
                    <a:pt x="1133" y="28889"/>
                    <a:pt x="1599" y="29653"/>
                    <a:pt x="1599" y="29653"/>
                  </a:cubicBezTo>
                  <a:cubicBezTo>
                    <a:pt x="1599" y="29653"/>
                    <a:pt x="23780" y="32174"/>
                    <a:pt x="25653" y="37071"/>
                  </a:cubicBezTo>
                  <a:cubicBezTo>
                    <a:pt x="26543" y="36172"/>
                    <a:pt x="26462" y="35113"/>
                    <a:pt x="26062" y="34180"/>
                  </a:cubicBezTo>
                  <a:cubicBezTo>
                    <a:pt x="26192" y="33857"/>
                    <a:pt x="26212" y="33494"/>
                    <a:pt x="26168" y="33132"/>
                  </a:cubicBezTo>
                  <a:cubicBezTo>
                    <a:pt x="25987" y="31625"/>
                    <a:pt x="26153" y="30096"/>
                    <a:pt x="26460" y="28608"/>
                  </a:cubicBezTo>
                  <a:lnTo>
                    <a:pt x="27694" y="22595"/>
                  </a:lnTo>
                  <a:lnTo>
                    <a:pt x="32279" y="22955"/>
                  </a:lnTo>
                  <a:cubicBezTo>
                    <a:pt x="32279" y="22955"/>
                    <a:pt x="33066" y="12009"/>
                    <a:pt x="31829" y="8792"/>
                  </a:cubicBezTo>
                  <a:cubicBezTo>
                    <a:pt x="30028" y="4111"/>
                    <a:pt x="25510" y="1662"/>
                    <a:pt x="23082" y="466"/>
                  </a:cubicBezTo>
                  <a:cubicBezTo>
                    <a:pt x="22466" y="163"/>
                    <a:pt x="22278" y="86"/>
                    <a:pt x="22278" y="86"/>
                  </a:cubicBezTo>
                  <a:lnTo>
                    <a:pt x="16145" y="1"/>
                  </a:lnTo>
                  <a:cubicBezTo>
                    <a:pt x="16145" y="1"/>
                    <a:pt x="16131" y="0"/>
                    <a:pt x="160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70"/>
            <p:cNvSpPr/>
            <p:nvPr/>
          </p:nvSpPr>
          <p:spPr>
            <a:xfrm>
              <a:off x="4704814" y="3432288"/>
              <a:ext cx="318625" cy="214581"/>
            </a:xfrm>
            <a:custGeom>
              <a:rect b="b" l="l" r="r" t="t"/>
              <a:pathLst>
                <a:path extrusionOk="0" h="10380" w="15413">
                  <a:moveTo>
                    <a:pt x="10659" y="1"/>
                  </a:moveTo>
                  <a:cubicBezTo>
                    <a:pt x="10659" y="1"/>
                    <a:pt x="8157" y="2276"/>
                    <a:pt x="7237" y="2924"/>
                  </a:cubicBezTo>
                  <a:cubicBezTo>
                    <a:pt x="6482" y="3457"/>
                    <a:pt x="0" y="8926"/>
                    <a:pt x="0" y="8926"/>
                  </a:cubicBezTo>
                  <a:lnTo>
                    <a:pt x="804" y="10380"/>
                  </a:lnTo>
                  <a:cubicBezTo>
                    <a:pt x="804" y="10380"/>
                    <a:pt x="12530" y="4941"/>
                    <a:pt x="14260" y="3188"/>
                  </a:cubicBezTo>
                  <a:cubicBezTo>
                    <a:pt x="14940" y="2498"/>
                    <a:pt x="15413" y="901"/>
                    <a:pt x="15413" y="901"/>
                  </a:cubicBezTo>
                  <a:lnTo>
                    <a:pt x="13491" y="451"/>
                  </a:lnTo>
                  <a:lnTo>
                    <a:pt x="106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70"/>
            <p:cNvSpPr/>
            <p:nvPr/>
          </p:nvSpPr>
          <p:spPr>
            <a:xfrm>
              <a:off x="4673309" y="3631922"/>
              <a:ext cx="69108" cy="27846"/>
            </a:xfrm>
            <a:custGeom>
              <a:rect b="b" l="l" r="r" t="t"/>
              <a:pathLst>
                <a:path extrusionOk="0" h="1347" w="3343">
                  <a:moveTo>
                    <a:pt x="3342" y="1"/>
                  </a:moveTo>
                  <a:lnTo>
                    <a:pt x="1908" y="723"/>
                  </a:lnTo>
                  <a:cubicBezTo>
                    <a:pt x="1908" y="723"/>
                    <a:pt x="1455" y="660"/>
                    <a:pt x="1040" y="660"/>
                  </a:cubicBezTo>
                  <a:cubicBezTo>
                    <a:pt x="937" y="660"/>
                    <a:pt x="836" y="664"/>
                    <a:pt x="744" y="674"/>
                  </a:cubicBezTo>
                  <a:cubicBezTo>
                    <a:pt x="288" y="721"/>
                    <a:pt x="0" y="948"/>
                    <a:pt x="336" y="1153"/>
                  </a:cubicBezTo>
                  <a:cubicBezTo>
                    <a:pt x="520" y="1265"/>
                    <a:pt x="1065" y="1346"/>
                    <a:pt x="1584" y="1346"/>
                  </a:cubicBezTo>
                  <a:cubicBezTo>
                    <a:pt x="2013" y="1346"/>
                    <a:pt x="2425" y="1291"/>
                    <a:pt x="2604" y="1153"/>
                  </a:cubicBezTo>
                  <a:cubicBezTo>
                    <a:pt x="3001" y="847"/>
                    <a:pt x="3342" y="1"/>
                    <a:pt x="33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70"/>
            <p:cNvSpPr/>
            <p:nvPr/>
          </p:nvSpPr>
          <p:spPr>
            <a:xfrm>
              <a:off x="4925142" y="3363759"/>
              <a:ext cx="123146" cy="87176"/>
            </a:xfrm>
            <a:custGeom>
              <a:rect b="b" l="l" r="r" t="t"/>
              <a:pathLst>
                <a:path extrusionOk="0" h="4217" w="5957">
                  <a:moveTo>
                    <a:pt x="397" y="1"/>
                  </a:moveTo>
                  <a:lnTo>
                    <a:pt x="1" y="3316"/>
                  </a:lnTo>
                  <a:lnTo>
                    <a:pt x="4756" y="4216"/>
                  </a:lnTo>
                  <a:lnTo>
                    <a:pt x="5957" y="634"/>
                  </a:lnTo>
                  <a:lnTo>
                    <a:pt x="39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70"/>
            <p:cNvSpPr/>
            <p:nvPr/>
          </p:nvSpPr>
          <p:spPr>
            <a:xfrm>
              <a:off x="4739213" y="2754850"/>
              <a:ext cx="187851" cy="199448"/>
            </a:xfrm>
            <a:custGeom>
              <a:rect b="b" l="l" r="r" t="t"/>
              <a:pathLst>
                <a:path extrusionOk="0" h="9648" w="9087">
                  <a:moveTo>
                    <a:pt x="9086" y="0"/>
                  </a:moveTo>
                  <a:lnTo>
                    <a:pt x="1400" y="1176"/>
                  </a:lnTo>
                  <a:cubicBezTo>
                    <a:pt x="1400" y="1176"/>
                    <a:pt x="1613" y="2121"/>
                    <a:pt x="1671" y="3468"/>
                  </a:cubicBezTo>
                  <a:cubicBezTo>
                    <a:pt x="1696" y="3975"/>
                    <a:pt x="1690" y="4484"/>
                    <a:pt x="1654" y="4989"/>
                  </a:cubicBezTo>
                  <a:cubicBezTo>
                    <a:pt x="1650" y="5050"/>
                    <a:pt x="1574" y="6158"/>
                    <a:pt x="1362" y="6665"/>
                  </a:cubicBezTo>
                  <a:cubicBezTo>
                    <a:pt x="1230" y="6978"/>
                    <a:pt x="847" y="7334"/>
                    <a:pt x="1" y="7381"/>
                  </a:cubicBezTo>
                  <a:cubicBezTo>
                    <a:pt x="1" y="7381"/>
                    <a:pt x="350" y="9643"/>
                    <a:pt x="3932" y="9648"/>
                  </a:cubicBezTo>
                  <a:cubicBezTo>
                    <a:pt x="3936" y="9648"/>
                    <a:pt x="3939" y="9648"/>
                    <a:pt x="3942" y="9648"/>
                  </a:cubicBezTo>
                  <a:cubicBezTo>
                    <a:pt x="7413" y="9648"/>
                    <a:pt x="8297" y="7803"/>
                    <a:pt x="8297" y="7803"/>
                  </a:cubicBezTo>
                  <a:cubicBezTo>
                    <a:pt x="8297" y="7803"/>
                    <a:pt x="8249" y="7779"/>
                    <a:pt x="8175" y="7731"/>
                  </a:cubicBezTo>
                  <a:cubicBezTo>
                    <a:pt x="7808" y="7489"/>
                    <a:pt x="7546" y="7131"/>
                    <a:pt x="7409" y="6724"/>
                  </a:cubicBezTo>
                  <a:cubicBezTo>
                    <a:pt x="7337" y="6508"/>
                    <a:pt x="7777" y="2026"/>
                    <a:pt x="90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70"/>
            <p:cNvSpPr/>
            <p:nvPr/>
          </p:nvSpPr>
          <p:spPr>
            <a:xfrm>
              <a:off x="4773385" y="2786541"/>
              <a:ext cx="113451" cy="71486"/>
            </a:xfrm>
            <a:custGeom>
              <a:rect b="b" l="l" r="r" t="t"/>
              <a:pathLst>
                <a:path extrusionOk="0" h="3458" w="5488">
                  <a:moveTo>
                    <a:pt x="5136" y="1"/>
                  </a:moveTo>
                  <a:cubicBezTo>
                    <a:pt x="4330" y="1"/>
                    <a:pt x="1733" y="1141"/>
                    <a:pt x="18" y="1937"/>
                  </a:cubicBezTo>
                  <a:cubicBezTo>
                    <a:pt x="43" y="2443"/>
                    <a:pt x="37" y="2951"/>
                    <a:pt x="1" y="3457"/>
                  </a:cubicBezTo>
                  <a:cubicBezTo>
                    <a:pt x="870" y="3198"/>
                    <a:pt x="3723" y="2230"/>
                    <a:pt x="5157" y="547"/>
                  </a:cubicBezTo>
                  <a:cubicBezTo>
                    <a:pt x="5487" y="157"/>
                    <a:pt x="5435" y="1"/>
                    <a:pt x="5136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70"/>
            <p:cNvSpPr/>
            <p:nvPr/>
          </p:nvSpPr>
          <p:spPr>
            <a:xfrm>
              <a:off x="4661940" y="2524042"/>
              <a:ext cx="297374" cy="325447"/>
            </a:xfrm>
            <a:custGeom>
              <a:rect b="b" l="l" r="r" t="t"/>
              <a:pathLst>
                <a:path extrusionOk="0" h="15743" w="14385">
                  <a:moveTo>
                    <a:pt x="7064" y="1"/>
                  </a:moveTo>
                  <a:cubicBezTo>
                    <a:pt x="5121" y="1"/>
                    <a:pt x="3299" y="870"/>
                    <a:pt x="2345" y="2922"/>
                  </a:cubicBezTo>
                  <a:cubicBezTo>
                    <a:pt x="2140" y="3363"/>
                    <a:pt x="2010" y="3832"/>
                    <a:pt x="1913" y="4308"/>
                  </a:cubicBezTo>
                  <a:cubicBezTo>
                    <a:pt x="1458" y="6552"/>
                    <a:pt x="1" y="14487"/>
                    <a:pt x="1946" y="15382"/>
                  </a:cubicBezTo>
                  <a:cubicBezTo>
                    <a:pt x="2495" y="15635"/>
                    <a:pt x="3131" y="15743"/>
                    <a:pt x="3806" y="15743"/>
                  </a:cubicBezTo>
                  <a:cubicBezTo>
                    <a:pt x="5915" y="15743"/>
                    <a:pt x="8400" y="14690"/>
                    <a:pt x="9797" y="13749"/>
                  </a:cubicBezTo>
                  <a:cubicBezTo>
                    <a:pt x="13298" y="11390"/>
                    <a:pt x="14375" y="10764"/>
                    <a:pt x="14380" y="6533"/>
                  </a:cubicBezTo>
                  <a:cubicBezTo>
                    <a:pt x="14384" y="2771"/>
                    <a:pt x="10532" y="1"/>
                    <a:pt x="70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70"/>
            <p:cNvSpPr/>
            <p:nvPr/>
          </p:nvSpPr>
          <p:spPr>
            <a:xfrm>
              <a:off x="4639365" y="2505995"/>
              <a:ext cx="352859" cy="282262"/>
            </a:xfrm>
            <a:custGeom>
              <a:rect b="b" l="l" r="r" t="t"/>
              <a:pathLst>
                <a:path extrusionOk="0" h="13654" w="17069">
                  <a:moveTo>
                    <a:pt x="10090" y="0"/>
                  </a:moveTo>
                  <a:cubicBezTo>
                    <a:pt x="6917" y="0"/>
                    <a:pt x="0" y="3007"/>
                    <a:pt x="0" y="3007"/>
                  </a:cubicBezTo>
                  <a:cubicBezTo>
                    <a:pt x="0" y="3007"/>
                    <a:pt x="2182" y="5709"/>
                    <a:pt x="5968" y="5709"/>
                  </a:cubicBezTo>
                  <a:cubicBezTo>
                    <a:pt x="7030" y="5709"/>
                    <a:pt x="8218" y="5496"/>
                    <a:pt x="9519" y="4952"/>
                  </a:cubicBezTo>
                  <a:lnTo>
                    <a:pt x="9519" y="4952"/>
                  </a:lnTo>
                  <a:cubicBezTo>
                    <a:pt x="9519" y="4952"/>
                    <a:pt x="8751" y="6428"/>
                    <a:pt x="9111" y="7688"/>
                  </a:cubicBezTo>
                  <a:cubicBezTo>
                    <a:pt x="9471" y="8949"/>
                    <a:pt x="10010" y="9687"/>
                    <a:pt x="10010" y="10479"/>
                  </a:cubicBezTo>
                  <a:lnTo>
                    <a:pt x="10623" y="10299"/>
                  </a:lnTo>
                  <a:cubicBezTo>
                    <a:pt x="10623" y="10299"/>
                    <a:pt x="10977" y="8898"/>
                    <a:pt x="12109" y="8898"/>
                  </a:cubicBezTo>
                  <a:cubicBezTo>
                    <a:pt x="12280" y="8898"/>
                    <a:pt x="12468" y="8930"/>
                    <a:pt x="12675" y="9003"/>
                  </a:cubicBezTo>
                  <a:cubicBezTo>
                    <a:pt x="14260" y="9561"/>
                    <a:pt x="12839" y="13599"/>
                    <a:pt x="13178" y="13652"/>
                  </a:cubicBezTo>
                  <a:cubicBezTo>
                    <a:pt x="13182" y="13653"/>
                    <a:pt x="13186" y="13653"/>
                    <a:pt x="13191" y="13653"/>
                  </a:cubicBezTo>
                  <a:cubicBezTo>
                    <a:pt x="13562" y="13653"/>
                    <a:pt x="15386" y="11453"/>
                    <a:pt x="16204" y="8633"/>
                  </a:cubicBezTo>
                  <a:cubicBezTo>
                    <a:pt x="17032" y="5780"/>
                    <a:pt x="17068" y="3656"/>
                    <a:pt x="14295" y="3043"/>
                  </a:cubicBezTo>
                  <a:cubicBezTo>
                    <a:pt x="14295" y="3043"/>
                    <a:pt x="13480" y="582"/>
                    <a:pt x="10743" y="55"/>
                  </a:cubicBezTo>
                  <a:cubicBezTo>
                    <a:pt x="10550" y="17"/>
                    <a:pt x="10331" y="0"/>
                    <a:pt x="100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70"/>
            <p:cNvSpPr/>
            <p:nvPr/>
          </p:nvSpPr>
          <p:spPr>
            <a:xfrm>
              <a:off x="4925080" y="3117549"/>
              <a:ext cx="175758" cy="263533"/>
            </a:xfrm>
            <a:custGeom>
              <a:rect b="b" l="l" r="r" t="t"/>
              <a:pathLst>
                <a:path extrusionOk="0" h="12748" w="8502">
                  <a:moveTo>
                    <a:pt x="1877" y="1"/>
                  </a:moveTo>
                  <a:cubicBezTo>
                    <a:pt x="1712" y="986"/>
                    <a:pt x="1548" y="1973"/>
                    <a:pt x="1386" y="2959"/>
                  </a:cubicBezTo>
                  <a:lnTo>
                    <a:pt x="902" y="5918"/>
                  </a:lnTo>
                  <a:cubicBezTo>
                    <a:pt x="742" y="6906"/>
                    <a:pt x="584" y="7892"/>
                    <a:pt x="430" y="8880"/>
                  </a:cubicBezTo>
                  <a:cubicBezTo>
                    <a:pt x="351" y="9374"/>
                    <a:pt x="275" y="9867"/>
                    <a:pt x="200" y="10362"/>
                  </a:cubicBezTo>
                  <a:cubicBezTo>
                    <a:pt x="163" y="10609"/>
                    <a:pt x="127" y="10856"/>
                    <a:pt x="92" y="11104"/>
                  </a:cubicBezTo>
                  <a:cubicBezTo>
                    <a:pt x="74" y="11227"/>
                    <a:pt x="56" y="11351"/>
                    <a:pt x="40" y="11475"/>
                  </a:cubicBezTo>
                  <a:cubicBezTo>
                    <a:pt x="32" y="11537"/>
                    <a:pt x="24" y="11599"/>
                    <a:pt x="17" y="11661"/>
                  </a:cubicBezTo>
                  <a:cubicBezTo>
                    <a:pt x="10" y="11723"/>
                    <a:pt x="3" y="11785"/>
                    <a:pt x="0" y="11848"/>
                  </a:cubicBezTo>
                  <a:lnTo>
                    <a:pt x="0" y="11851"/>
                  </a:lnTo>
                  <a:lnTo>
                    <a:pt x="4" y="11851"/>
                  </a:lnTo>
                  <a:cubicBezTo>
                    <a:pt x="707" y="11967"/>
                    <a:pt x="1412" y="12063"/>
                    <a:pt x="2120" y="12149"/>
                  </a:cubicBezTo>
                  <a:cubicBezTo>
                    <a:pt x="2826" y="12235"/>
                    <a:pt x="3535" y="12313"/>
                    <a:pt x="4244" y="12385"/>
                  </a:cubicBezTo>
                  <a:cubicBezTo>
                    <a:pt x="4953" y="12455"/>
                    <a:pt x="5662" y="12520"/>
                    <a:pt x="6372" y="12581"/>
                  </a:cubicBezTo>
                  <a:cubicBezTo>
                    <a:pt x="7082" y="12642"/>
                    <a:pt x="7792" y="12698"/>
                    <a:pt x="8502" y="12747"/>
                  </a:cubicBezTo>
                  <a:cubicBezTo>
                    <a:pt x="7792" y="12697"/>
                    <a:pt x="7082" y="12640"/>
                    <a:pt x="6372" y="12579"/>
                  </a:cubicBezTo>
                  <a:cubicBezTo>
                    <a:pt x="5663" y="12517"/>
                    <a:pt x="4953" y="12451"/>
                    <a:pt x="4244" y="12380"/>
                  </a:cubicBezTo>
                  <a:cubicBezTo>
                    <a:pt x="3535" y="12307"/>
                    <a:pt x="2828" y="12230"/>
                    <a:pt x="2120" y="12144"/>
                  </a:cubicBezTo>
                  <a:cubicBezTo>
                    <a:pt x="1414" y="12056"/>
                    <a:pt x="708" y="11960"/>
                    <a:pt x="7" y="11845"/>
                  </a:cubicBezTo>
                  <a:lnTo>
                    <a:pt x="7" y="11845"/>
                  </a:lnTo>
                  <a:cubicBezTo>
                    <a:pt x="10" y="11784"/>
                    <a:pt x="18" y="11722"/>
                    <a:pt x="25" y="11661"/>
                  </a:cubicBezTo>
                  <a:cubicBezTo>
                    <a:pt x="32" y="11600"/>
                    <a:pt x="40" y="11538"/>
                    <a:pt x="48" y="11476"/>
                  </a:cubicBezTo>
                  <a:cubicBezTo>
                    <a:pt x="65" y="11352"/>
                    <a:pt x="82" y="11228"/>
                    <a:pt x="100" y="11104"/>
                  </a:cubicBezTo>
                  <a:cubicBezTo>
                    <a:pt x="135" y="10857"/>
                    <a:pt x="172" y="10610"/>
                    <a:pt x="210" y="10362"/>
                  </a:cubicBezTo>
                  <a:cubicBezTo>
                    <a:pt x="285" y="9869"/>
                    <a:pt x="362" y="9375"/>
                    <a:pt x="439" y="8881"/>
                  </a:cubicBezTo>
                  <a:cubicBezTo>
                    <a:pt x="596" y="7894"/>
                    <a:pt x="752" y="6907"/>
                    <a:pt x="912" y="5920"/>
                  </a:cubicBezTo>
                  <a:lnTo>
                    <a:pt x="1392" y="2960"/>
                  </a:lnTo>
                  <a:lnTo>
                    <a:pt x="1877" y="1"/>
                  </a:lnTo>
                  <a:close/>
                </a:path>
              </a:pathLst>
            </a:custGeom>
            <a:solidFill>
              <a:srgbClr val="592F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70"/>
            <p:cNvSpPr/>
            <p:nvPr/>
          </p:nvSpPr>
          <p:spPr>
            <a:xfrm>
              <a:off x="4529243" y="3063201"/>
              <a:ext cx="21520" cy="229051"/>
            </a:xfrm>
            <a:custGeom>
              <a:rect b="b" l="l" r="r" t="t"/>
              <a:pathLst>
                <a:path extrusionOk="0" h="11080" w="1041">
                  <a:moveTo>
                    <a:pt x="1040" y="0"/>
                  </a:moveTo>
                  <a:lnTo>
                    <a:pt x="776" y="2770"/>
                  </a:lnTo>
                  <a:lnTo>
                    <a:pt x="514" y="5540"/>
                  </a:lnTo>
                  <a:lnTo>
                    <a:pt x="256" y="8310"/>
                  </a:lnTo>
                  <a:lnTo>
                    <a:pt x="0" y="11080"/>
                  </a:lnTo>
                  <a:lnTo>
                    <a:pt x="263" y="8310"/>
                  </a:lnTo>
                  <a:lnTo>
                    <a:pt x="525" y="5541"/>
                  </a:lnTo>
                  <a:lnTo>
                    <a:pt x="783" y="277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rgbClr val="592F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70"/>
            <p:cNvSpPr/>
            <p:nvPr/>
          </p:nvSpPr>
          <p:spPr>
            <a:xfrm>
              <a:off x="4571973" y="4024948"/>
              <a:ext cx="133296" cy="253982"/>
            </a:xfrm>
            <a:custGeom>
              <a:rect b="b" l="l" r="r" t="t"/>
              <a:pathLst>
                <a:path extrusionOk="0" h="12286" w="6448">
                  <a:moveTo>
                    <a:pt x="6448" y="0"/>
                  </a:moveTo>
                  <a:lnTo>
                    <a:pt x="3219" y="6140"/>
                  </a:lnTo>
                  <a:lnTo>
                    <a:pt x="0" y="12286"/>
                  </a:lnTo>
                  <a:lnTo>
                    <a:pt x="3230" y="6146"/>
                  </a:lnTo>
                  <a:lnTo>
                    <a:pt x="6448" y="0"/>
                  </a:lnTo>
                  <a:close/>
                </a:path>
              </a:pathLst>
            </a:custGeom>
            <a:solidFill>
              <a:srgbClr val="0F0E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70"/>
            <p:cNvSpPr/>
            <p:nvPr/>
          </p:nvSpPr>
          <p:spPr>
            <a:xfrm>
              <a:off x="4650921" y="4104950"/>
              <a:ext cx="182642" cy="254003"/>
            </a:xfrm>
            <a:custGeom>
              <a:rect b="b" l="l" r="r" t="t"/>
              <a:pathLst>
                <a:path extrusionOk="0" h="12287" w="8835">
                  <a:moveTo>
                    <a:pt x="8835" y="1"/>
                  </a:moveTo>
                  <a:cubicBezTo>
                    <a:pt x="8662" y="263"/>
                    <a:pt x="8490" y="527"/>
                    <a:pt x="8309" y="786"/>
                  </a:cubicBezTo>
                  <a:lnTo>
                    <a:pt x="8041" y="1175"/>
                  </a:lnTo>
                  <a:lnTo>
                    <a:pt x="7769" y="1562"/>
                  </a:lnTo>
                  <a:lnTo>
                    <a:pt x="7498" y="1950"/>
                  </a:lnTo>
                  <a:lnTo>
                    <a:pt x="7224" y="2336"/>
                  </a:lnTo>
                  <a:cubicBezTo>
                    <a:pt x="7042" y="2593"/>
                    <a:pt x="6859" y="2850"/>
                    <a:pt x="6676" y="3106"/>
                  </a:cubicBezTo>
                  <a:lnTo>
                    <a:pt x="6125" y="3875"/>
                  </a:lnTo>
                  <a:lnTo>
                    <a:pt x="5573" y="4642"/>
                  </a:lnTo>
                  <a:lnTo>
                    <a:pt x="4463" y="6175"/>
                  </a:lnTo>
                  <a:cubicBezTo>
                    <a:pt x="3722" y="7196"/>
                    <a:pt x="2981" y="8216"/>
                    <a:pt x="2237" y="9234"/>
                  </a:cubicBezTo>
                  <a:lnTo>
                    <a:pt x="0" y="12286"/>
                  </a:lnTo>
                  <a:lnTo>
                    <a:pt x="1122" y="10763"/>
                  </a:lnTo>
                  <a:lnTo>
                    <a:pt x="2241" y="9238"/>
                  </a:lnTo>
                  <a:cubicBezTo>
                    <a:pt x="2986" y="8222"/>
                    <a:pt x="3730" y="7203"/>
                    <a:pt x="4471" y="6182"/>
                  </a:cubicBezTo>
                  <a:lnTo>
                    <a:pt x="5579" y="4648"/>
                  </a:lnTo>
                  <a:lnTo>
                    <a:pt x="6131" y="3880"/>
                  </a:lnTo>
                  <a:lnTo>
                    <a:pt x="6680" y="3111"/>
                  </a:lnTo>
                  <a:cubicBezTo>
                    <a:pt x="6865" y="2855"/>
                    <a:pt x="7047" y="2596"/>
                    <a:pt x="7229" y="2339"/>
                  </a:cubicBezTo>
                  <a:lnTo>
                    <a:pt x="7502" y="1953"/>
                  </a:lnTo>
                  <a:lnTo>
                    <a:pt x="7773" y="1566"/>
                  </a:lnTo>
                  <a:lnTo>
                    <a:pt x="8043" y="1178"/>
                  </a:lnTo>
                  <a:lnTo>
                    <a:pt x="8310" y="787"/>
                  </a:lnTo>
                  <a:cubicBezTo>
                    <a:pt x="8490" y="528"/>
                    <a:pt x="8662" y="264"/>
                    <a:pt x="8835" y="1"/>
                  </a:cubicBezTo>
                  <a:close/>
                </a:path>
              </a:pathLst>
            </a:custGeom>
            <a:solidFill>
              <a:srgbClr val="0F0E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70"/>
            <p:cNvSpPr/>
            <p:nvPr/>
          </p:nvSpPr>
          <p:spPr>
            <a:xfrm>
              <a:off x="4726645" y="2917047"/>
              <a:ext cx="189587" cy="53604"/>
            </a:xfrm>
            <a:custGeom>
              <a:rect b="b" l="l" r="r" t="t"/>
              <a:pathLst>
                <a:path extrusionOk="0" h="2593" w="9171">
                  <a:moveTo>
                    <a:pt x="1" y="1"/>
                  </a:moveTo>
                  <a:cubicBezTo>
                    <a:pt x="12" y="56"/>
                    <a:pt x="29" y="109"/>
                    <a:pt x="47" y="162"/>
                  </a:cubicBezTo>
                  <a:lnTo>
                    <a:pt x="62" y="202"/>
                  </a:lnTo>
                  <a:lnTo>
                    <a:pt x="77" y="242"/>
                  </a:lnTo>
                  <a:cubicBezTo>
                    <a:pt x="86" y="267"/>
                    <a:pt x="98" y="293"/>
                    <a:pt x="108" y="320"/>
                  </a:cubicBezTo>
                  <a:cubicBezTo>
                    <a:pt x="154" y="423"/>
                    <a:pt x="205" y="524"/>
                    <a:pt x="263" y="619"/>
                  </a:cubicBezTo>
                  <a:lnTo>
                    <a:pt x="307" y="692"/>
                  </a:lnTo>
                  <a:cubicBezTo>
                    <a:pt x="322" y="715"/>
                    <a:pt x="338" y="739"/>
                    <a:pt x="354" y="762"/>
                  </a:cubicBezTo>
                  <a:lnTo>
                    <a:pt x="377" y="798"/>
                  </a:lnTo>
                  <a:lnTo>
                    <a:pt x="402" y="832"/>
                  </a:lnTo>
                  <a:lnTo>
                    <a:pt x="452" y="900"/>
                  </a:lnTo>
                  <a:lnTo>
                    <a:pt x="504" y="967"/>
                  </a:lnTo>
                  <a:cubicBezTo>
                    <a:pt x="522" y="988"/>
                    <a:pt x="539" y="1011"/>
                    <a:pt x="557" y="1032"/>
                  </a:cubicBezTo>
                  <a:cubicBezTo>
                    <a:pt x="595" y="1074"/>
                    <a:pt x="631" y="1118"/>
                    <a:pt x="671" y="1159"/>
                  </a:cubicBezTo>
                  <a:cubicBezTo>
                    <a:pt x="825" y="1322"/>
                    <a:pt x="996" y="1471"/>
                    <a:pt x="1179" y="1603"/>
                  </a:cubicBezTo>
                  <a:cubicBezTo>
                    <a:pt x="1225" y="1636"/>
                    <a:pt x="1270" y="1670"/>
                    <a:pt x="1318" y="1699"/>
                  </a:cubicBezTo>
                  <a:lnTo>
                    <a:pt x="1389" y="1746"/>
                  </a:lnTo>
                  <a:cubicBezTo>
                    <a:pt x="1413" y="1761"/>
                    <a:pt x="1436" y="1776"/>
                    <a:pt x="1461" y="1790"/>
                  </a:cubicBezTo>
                  <a:lnTo>
                    <a:pt x="1607" y="1876"/>
                  </a:lnTo>
                  <a:lnTo>
                    <a:pt x="1756" y="1954"/>
                  </a:lnTo>
                  <a:cubicBezTo>
                    <a:pt x="1807" y="1981"/>
                    <a:pt x="1858" y="2003"/>
                    <a:pt x="1909" y="2027"/>
                  </a:cubicBezTo>
                  <a:lnTo>
                    <a:pt x="1986" y="2063"/>
                  </a:lnTo>
                  <a:lnTo>
                    <a:pt x="2004" y="2071"/>
                  </a:lnTo>
                  <a:lnTo>
                    <a:pt x="2024" y="2079"/>
                  </a:lnTo>
                  <a:lnTo>
                    <a:pt x="2063" y="2096"/>
                  </a:lnTo>
                  <a:lnTo>
                    <a:pt x="2220" y="2159"/>
                  </a:lnTo>
                  <a:lnTo>
                    <a:pt x="2379" y="2216"/>
                  </a:lnTo>
                  <a:lnTo>
                    <a:pt x="2459" y="2245"/>
                  </a:lnTo>
                  <a:lnTo>
                    <a:pt x="2540" y="2270"/>
                  </a:lnTo>
                  <a:lnTo>
                    <a:pt x="2702" y="2320"/>
                  </a:lnTo>
                  <a:lnTo>
                    <a:pt x="2865" y="2363"/>
                  </a:lnTo>
                  <a:cubicBezTo>
                    <a:pt x="2919" y="2377"/>
                    <a:pt x="2974" y="2393"/>
                    <a:pt x="3029" y="2404"/>
                  </a:cubicBezTo>
                  <a:cubicBezTo>
                    <a:pt x="3139" y="2428"/>
                    <a:pt x="3249" y="2455"/>
                    <a:pt x="3360" y="2472"/>
                  </a:cubicBezTo>
                  <a:lnTo>
                    <a:pt x="3526" y="2501"/>
                  </a:lnTo>
                  <a:cubicBezTo>
                    <a:pt x="3582" y="2511"/>
                    <a:pt x="3638" y="2518"/>
                    <a:pt x="3695" y="2525"/>
                  </a:cubicBezTo>
                  <a:lnTo>
                    <a:pt x="3862" y="2548"/>
                  </a:lnTo>
                  <a:lnTo>
                    <a:pt x="4030" y="2565"/>
                  </a:lnTo>
                  <a:cubicBezTo>
                    <a:pt x="4086" y="2569"/>
                    <a:pt x="4143" y="2575"/>
                    <a:pt x="4199" y="2579"/>
                  </a:cubicBezTo>
                  <a:lnTo>
                    <a:pt x="4367" y="2587"/>
                  </a:lnTo>
                  <a:lnTo>
                    <a:pt x="4451" y="2592"/>
                  </a:lnTo>
                  <a:lnTo>
                    <a:pt x="4495" y="2593"/>
                  </a:lnTo>
                  <a:lnTo>
                    <a:pt x="4791" y="2593"/>
                  </a:lnTo>
                  <a:cubicBezTo>
                    <a:pt x="4819" y="2593"/>
                    <a:pt x="4847" y="2590"/>
                    <a:pt x="4875" y="2589"/>
                  </a:cubicBezTo>
                  <a:lnTo>
                    <a:pt x="5043" y="2581"/>
                  </a:lnTo>
                  <a:lnTo>
                    <a:pt x="5085" y="2579"/>
                  </a:lnTo>
                  <a:lnTo>
                    <a:pt x="5128" y="2575"/>
                  </a:lnTo>
                  <a:lnTo>
                    <a:pt x="5212" y="2567"/>
                  </a:lnTo>
                  <a:cubicBezTo>
                    <a:pt x="5268" y="2561"/>
                    <a:pt x="5324" y="2556"/>
                    <a:pt x="5380" y="2551"/>
                  </a:cubicBezTo>
                  <a:lnTo>
                    <a:pt x="5547" y="2526"/>
                  </a:lnTo>
                  <a:lnTo>
                    <a:pt x="5632" y="2514"/>
                  </a:lnTo>
                  <a:cubicBezTo>
                    <a:pt x="5660" y="2511"/>
                    <a:pt x="5687" y="2505"/>
                    <a:pt x="5715" y="2500"/>
                  </a:cubicBezTo>
                  <a:lnTo>
                    <a:pt x="5881" y="2469"/>
                  </a:lnTo>
                  <a:cubicBezTo>
                    <a:pt x="5895" y="2466"/>
                    <a:pt x="5909" y="2463"/>
                    <a:pt x="5922" y="2459"/>
                  </a:cubicBezTo>
                  <a:lnTo>
                    <a:pt x="5964" y="2450"/>
                  </a:lnTo>
                  <a:lnTo>
                    <a:pt x="6046" y="2431"/>
                  </a:lnTo>
                  <a:cubicBezTo>
                    <a:pt x="6156" y="2407"/>
                    <a:pt x="6264" y="2373"/>
                    <a:pt x="6372" y="2344"/>
                  </a:cubicBezTo>
                  <a:cubicBezTo>
                    <a:pt x="6400" y="2337"/>
                    <a:pt x="6426" y="2326"/>
                    <a:pt x="6453" y="2318"/>
                  </a:cubicBezTo>
                  <a:lnTo>
                    <a:pt x="6534" y="2292"/>
                  </a:lnTo>
                  <a:lnTo>
                    <a:pt x="6614" y="2265"/>
                  </a:lnTo>
                  <a:cubicBezTo>
                    <a:pt x="6641" y="2256"/>
                    <a:pt x="6667" y="2245"/>
                    <a:pt x="6694" y="2236"/>
                  </a:cubicBezTo>
                  <a:lnTo>
                    <a:pt x="6852" y="2177"/>
                  </a:lnTo>
                  <a:lnTo>
                    <a:pt x="7008" y="2112"/>
                  </a:lnTo>
                  <a:cubicBezTo>
                    <a:pt x="7060" y="2091"/>
                    <a:pt x="7111" y="2068"/>
                    <a:pt x="7163" y="2043"/>
                  </a:cubicBezTo>
                  <a:cubicBezTo>
                    <a:pt x="7213" y="2018"/>
                    <a:pt x="7265" y="1996"/>
                    <a:pt x="7315" y="1970"/>
                  </a:cubicBezTo>
                  <a:lnTo>
                    <a:pt x="7466" y="1893"/>
                  </a:lnTo>
                  <a:lnTo>
                    <a:pt x="7613" y="1811"/>
                  </a:lnTo>
                  <a:cubicBezTo>
                    <a:pt x="7810" y="1699"/>
                    <a:pt x="7999" y="1576"/>
                    <a:pt x="8182" y="1444"/>
                  </a:cubicBezTo>
                  <a:cubicBezTo>
                    <a:pt x="8364" y="1312"/>
                    <a:pt x="8538" y="1169"/>
                    <a:pt x="8705" y="1017"/>
                  </a:cubicBezTo>
                  <a:cubicBezTo>
                    <a:pt x="8747" y="980"/>
                    <a:pt x="8789" y="941"/>
                    <a:pt x="8828" y="901"/>
                  </a:cubicBezTo>
                  <a:cubicBezTo>
                    <a:pt x="8868" y="862"/>
                    <a:pt x="8908" y="822"/>
                    <a:pt x="8947" y="781"/>
                  </a:cubicBezTo>
                  <a:cubicBezTo>
                    <a:pt x="9024" y="700"/>
                    <a:pt x="9101" y="616"/>
                    <a:pt x="9170" y="528"/>
                  </a:cubicBezTo>
                  <a:lnTo>
                    <a:pt x="9170" y="528"/>
                  </a:lnTo>
                  <a:cubicBezTo>
                    <a:pt x="9100" y="616"/>
                    <a:pt x="9024" y="699"/>
                    <a:pt x="8945" y="780"/>
                  </a:cubicBezTo>
                  <a:cubicBezTo>
                    <a:pt x="8907" y="821"/>
                    <a:pt x="8867" y="862"/>
                    <a:pt x="8826" y="900"/>
                  </a:cubicBezTo>
                  <a:cubicBezTo>
                    <a:pt x="8785" y="939"/>
                    <a:pt x="8745" y="977"/>
                    <a:pt x="8703" y="1015"/>
                  </a:cubicBezTo>
                  <a:cubicBezTo>
                    <a:pt x="8536" y="1167"/>
                    <a:pt x="8361" y="1308"/>
                    <a:pt x="8178" y="1441"/>
                  </a:cubicBezTo>
                  <a:cubicBezTo>
                    <a:pt x="7996" y="1573"/>
                    <a:pt x="7806" y="1694"/>
                    <a:pt x="7610" y="1806"/>
                  </a:cubicBezTo>
                  <a:lnTo>
                    <a:pt x="7462" y="1887"/>
                  </a:lnTo>
                  <a:lnTo>
                    <a:pt x="7311" y="1965"/>
                  </a:lnTo>
                  <a:cubicBezTo>
                    <a:pt x="7261" y="1991"/>
                    <a:pt x="7211" y="2014"/>
                    <a:pt x="7159" y="2037"/>
                  </a:cubicBezTo>
                  <a:cubicBezTo>
                    <a:pt x="7108" y="2061"/>
                    <a:pt x="7058" y="2085"/>
                    <a:pt x="7005" y="2106"/>
                  </a:cubicBezTo>
                  <a:lnTo>
                    <a:pt x="6849" y="2172"/>
                  </a:lnTo>
                  <a:lnTo>
                    <a:pt x="6691" y="2230"/>
                  </a:lnTo>
                  <a:cubicBezTo>
                    <a:pt x="6665" y="2239"/>
                    <a:pt x="6639" y="2250"/>
                    <a:pt x="6612" y="2259"/>
                  </a:cubicBezTo>
                  <a:lnTo>
                    <a:pt x="6531" y="2285"/>
                  </a:lnTo>
                  <a:lnTo>
                    <a:pt x="6450" y="2311"/>
                  </a:lnTo>
                  <a:cubicBezTo>
                    <a:pt x="6424" y="2320"/>
                    <a:pt x="6398" y="2330"/>
                    <a:pt x="6370" y="2337"/>
                  </a:cubicBezTo>
                  <a:cubicBezTo>
                    <a:pt x="6261" y="2366"/>
                    <a:pt x="6155" y="2400"/>
                    <a:pt x="6043" y="2423"/>
                  </a:cubicBezTo>
                  <a:lnTo>
                    <a:pt x="5962" y="2442"/>
                  </a:lnTo>
                  <a:lnTo>
                    <a:pt x="5921" y="2451"/>
                  </a:lnTo>
                  <a:cubicBezTo>
                    <a:pt x="5907" y="2455"/>
                    <a:pt x="5894" y="2458"/>
                    <a:pt x="5880" y="2461"/>
                  </a:cubicBezTo>
                  <a:lnTo>
                    <a:pt x="5714" y="2491"/>
                  </a:lnTo>
                  <a:cubicBezTo>
                    <a:pt x="5364" y="2554"/>
                    <a:pt x="5010" y="2584"/>
                    <a:pt x="4656" y="2584"/>
                  </a:cubicBezTo>
                  <a:cubicBezTo>
                    <a:pt x="4560" y="2584"/>
                    <a:pt x="4464" y="2582"/>
                    <a:pt x="4368" y="2578"/>
                  </a:cubicBezTo>
                  <a:lnTo>
                    <a:pt x="4199" y="2570"/>
                  </a:lnTo>
                  <a:cubicBezTo>
                    <a:pt x="4143" y="2567"/>
                    <a:pt x="4086" y="2560"/>
                    <a:pt x="4032" y="2555"/>
                  </a:cubicBezTo>
                  <a:lnTo>
                    <a:pt x="3863" y="2539"/>
                  </a:lnTo>
                  <a:lnTo>
                    <a:pt x="3696" y="2517"/>
                  </a:lnTo>
                  <a:cubicBezTo>
                    <a:pt x="3640" y="2509"/>
                    <a:pt x="3584" y="2503"/>
                    <a:pt x="3529" y="2493"/>
                  </a:cubicBezTo>
                  <a:lnTo>
                    <a:pt x="3362" y="2464"/>
                  </a:lnTo>
                  <a:cubicBezTo>
                    <a:pt x="3250" y="2447"/>
                    <a:pt x="3141" y="2420"/>
                    <a:pt x="3031" y="2396"/>
                  </a:cubicBezTo>
                  <a:cubicBezTo>
                    <a:pt x="2976" y="2385"/>
                    <a:pt x="2921" y="2370"/>
                    <a:pt x="2868" y="2355"/>
                  </a:cubicBezTo>
                  <a:lnTo>
                    <a:pt x="2704" y="2313"/>
                  </a:lnTo>
                  <a:lnTo>
                    <a:pt x="2542" y="2263"/>
                  </a:lnTo>
                  <a:lnTo>
                    <a:pt x="2462" y="2238"/>
                  </a:lnTo>
                  <a:lnTo>
                    <a:pt x="2382" y="2210"/>
                  </a:lnTo>
                  <a:lnTo>
                    <a:pt x="2223" y="2153"/>
                  </a:lnTo>
                  <a:lnTo>
                    <a:pt x="2068" y="2090"/>
                  </a:lnTo>
                  <a:lnTo>
                    <a:pt x="2028" y="2073"/>
                  </a:lnTo>
                  <a:lnTo>
                    <a:pt x="2008" y="2065"/>
                  </a:lnTo>
                  <a:lnTo>
                    <a:pt x="1989" y="2057"/>
                  </a:lnTo>
                  <a:lnTo>
                    <a:pt x="1913" y="2022"/>
                  </a:lnTo>
                  <a:cubicBezTo>
                    <a:pt x="1862" y="1997"/>
                    <a:pt x="1810" y="1975"/>
                    <a:pt x="1760" y="1948"/>
                  </a:cubicBezTo>
                  <a:lnTo>
                    <a:pt x="1610" y="1870"/>
                  </a:lnTo>
                  <a:lnTo>
                    <a:pt x="1464" y="1786"/>
                  </a:lnTo>
                  <a:cubicBezTo>
                    <a:pt x="1439" y="1772"/>
                    <a:pt x="1416" y="1755"/>
                    <a:pt x="1393" y="1741"/>
                  </a:cubicBezTo>
                  <a:lnTo>
                    <a:pt x="1321" y="1696"/>
                  </a:lnTo>
                  <a:cubicBezTo>
                    <a:pt x="1273" y="1665"/>
                    <a:pt x="1229" y="1631"/>
                    <a:pt x="1183" y="1600"/>
                  </a:cubicBezTo>
                  <a:cubicBezTo>
                    <a:pt x="1001" y="1467"/>
                    <a:pt x="830" y="1319"/>
                    <a:pt x="674" y="1156"/>
                  </a:cubicBezTo>
                  <a:cubicBezTo>
                    <a:pt x="635" y="1115"/>
                    <a:pt x="600" y="1072"/>
                    <a:pt x="562" y="1030"/>
                  </a:cubicBezTo>
                  <a:cubicBezTo>
                    <a:pt x="542" y="1009"/>
                    <a:pt x="526" y="987"/>
                    <a:pt x="508" y="966"/>
                  </a:cubicBezTo>
                  <a:lnTo>
                    <a:pt x="456" y="899"/>
                  </a:lnTo>
                  <a:lnTo>
                    <a:pt x="405" y="831"/>
                  </a:lnTo>
                  <a:lnTo>
                    <a:pt x="381" y="797"/>
                  </a:lnTo>
                  <a:lnTo>
                    <a:pt x="356" y="762"/>
                  </a:lnTo>
                  <a:cubicBezTo>
                    <a:pt x="341" y="739"/>
                    <a:pt x="325" y="715"/>
                    <a:pt x="310" y="692"/>
                  </a:cubicBezTo>
                  <a:lnTo>
                    <a:pt x="266" y="619"/>
                  </a:lnTo>
                  <a:cubicBezTo>
                    <a:pt x="208" y="524"/>
                    <a:pt x="156" y="423"/>
                    <a:pt x="111" y="320"/>
                  </a:cubicBezTo>
                  <a:cubicBezTo>
                    <a:pt x="100" y="294"/>
                    <a:pt x="88" y="269"/>
                    <a:pt x="78" y="243"/>
                  </a:cubicBezTo>
                  <a:lnTo>
                    <a:pt x="63" y="203"/>
                  </a:lnTo>
                  <a:lnTo>
                    <a:pt x="49" y="163"/>
                  </a:lnTo>
                  <a:cubicBezTo>
                    <a:pt x="29" y="111"/>
                    <a:pt x="14" y="56"/>
                    <a:pt x="1" y="1"/>
                  </a:cubicBezTo>
                  <a:close/>
                </a:path>
              </a:pathLst>
            </a:custGeom>
            <a:solidFill>
              <a:srgbClr val="592F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70"/>
            <p:cNvSpPr/>
            <p:nvPr/>
          </p:nvSpPr>
          <p:spPr>
            <a:xfrm>
              <a:off x="4612739" y="3622206"/>
              <a:ext cx="119446" cy="39733"/>
            </a:xfrm>
            <a:custGeom>
              <a:rect b="b" l="l" r="r" t="t"/>
              <a:pathLst>
                <a:path extrusionOk="0" h="1922" w="5778">
                  <a:moveTo>
                    <a:pt x="590" y="1"/>
                  </a:moveTo>
                  <a:cubicBezTo>
                    <a:pt x="482" y="1"/>
                    <a:pt x="368" y="20"/>
                    <a:pt x="258" y="73"/>
                  </a:cubicBezTo>
                  <a:cubicBezTo>
                    <a:pt x="258" y="73"/>
                    <a:pt x="0" y="236"/>
                    <a:pt x="345" y="445"/>
                  </a:cubicBezTo>
                  <a:cubicBezTo>
                    <a:pt x="591" y="595"/>
                    <a:pt x="1472" y="1193"/>
                    <a:pt x="1472" y="1193"/>
                  </a:cubicBezTo>
                  <a:cubicBezTo>
                    <a:pt x="1472" y="1193"/>
                    <a:pt x="3165" y="1856"/>
                    <a:pt x="3423" y="1917"/>
                  </a:cubicBezTo>
                  <a:cubicBezTo>
                    <a:pt x="3436" y="1920"/>
                    <a:pt x="3452" y="1921"/>
                    <a:pt x="3469" y="1921"/>
                  </a:cubicBezTo>
                  <a:cubicBezTo>
                    <a:pt x="3790" y="1921"/>
                    <a:pt x="4769" y="1416"/>
                    <a:pt x="5259" y="1193"/>
                  </a:cubicBezTo>
                  <a:cubicBezTo>
                    <a:pt x="5777" y="958"/>
                    <a:pt x="5084" y="304"/>
                    <a:pt x="5084" y="304"/>
                  </a:cubicBezTo>
                  <a:lnTo>
                    <a:pt x="1169" y="168"/>
                  </a:lnTo>
                  <a:cubicBezTo>
                    <a:pt x="1169" y="168"/>
                    <a:pt x="904" y="1"/>
                    <a:pt x="5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70"/>
            <p:cNvSpPr/>
            <p:nvPr/>
          </p:nvSpPr>
          <p:spPr>
            <a:xfrm>
              <a:off x="4689537" y="3498419"/>
              <a:ext cx="80561" cy="49407"/>
            </a:xfrm>
            <a:custGeom>
              <a:rect b="b" l="l" r="r" t="t"/>
              <a:pathLst>
                <a:path extrusionOk="0" h="2390" w="3897">
                  <a:moveTo>
                    <a:pt x="2168" y="1"/>
                  </a:moveTo>
                  <a:lnTo>
                    <a:pt x="0" y="1367"/>
                  </a:lnTo>
                  <a:lnTo>
                    <a:pt x="451" y="1992"/>
                  </a:lnTo>
                  <a:lnTo>
                    <a:pt x="1004" y="2390"/>
                  </a:lnTo>
                  <a:cubicBezTo>
                    <a:pt x="1004" y="2390"/>
                    <a:pt x="3897" y="1117"/>
                    <a:pt x="3272" y="902"/>
                  </a:cubicBezTo>
                  <a:cubicBezTo>
                    <a:pt x="2648" y="685"/>
                    <a:pt x="2168" y="1"/>
                    <a:pt x="21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70"/>
            <p:cNvSpPr/>
            <p:nvPr/>
          </p:nvSpPr>
          <p:spPr>
            <a:xfrm>
              <a:off x="4470988" y="3466625"/>
              <a:ext cx="421926" cy="180244"/>
            </a:xfrm>
            <a:custGeom>
              <a:rect b="b" l="l" r="r" t="t"/>
              <a:pathLst>
                <a:path extrusionOk="0" h="8719" w="20410">
                  <a:moveTo>
                    <a:pt x="2602" y="1"/>
                  </a:moveTo>
                  <a:lnTo>
                    <a:pt x="0" y="3763"/>
                  </a:lnTo>
                  <a:lnTo>
                    <a:pt x="9808" y="8719"/>
                  </a:lnTo>
                  <a:lnTo>
                    <a:pt x="11286" y="8719"/>
                  </a:lnTo>
                  <a:lnTo>
                    <a:pt x="20409" y="4359"/>
                  </a:lnTo>
                  <a:lnTo>
                    <a:pt x="18504" y="1031"/>
                  </a:lnTo>
                  <a:cubicBezTo>
                    <a:pt x="15352" y="2037"/>
                    <a:pt x="10662" y="4591"/>
                    <a:pt x="10662" y="4591"/>
                  </a:cubicBezTo>
                  <a:cubicBezTo>
                    <a:pt x="10662" y="4591"/>
                    <a:pt x="6609" y="1864"/>
                    <a:pt x="2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70"/>
            <p:cNvSpPr/>
            <p:nvPr/>
          </p:nvSpPr>
          <p:spPr>
            <a:xfrm>
              <a:off x="4465861" y="3445870"/>
              <a:ext cx="432179" cy="191283"/>
            </a:xfrm>
            <a:custGeom>
              <a:rect b="b" l="l" r="r" t="t"/>
              <a:pathLst>
                <a:path extrusionOk="0" h="9253" w="20906">
                  <a:moveTo>
                    <a:pt x="2701" y="0"/>
                  </a:moveTo>
                  <a:lnTo>
                    <a:pt x="0" y="4176"/>
                  </a:lnTo>
                  <a:lnTo>
                    <a:pt x="10047" y="9252"/>
                  </a:lnTo>
                  <a:lnTo>
                    <a:pt x="11559" y="9252"/>
                  </a:lnTo>
                  <a:lnTo>
                    <a:pt x="20905" y="4788"/>
                  </a:lnTo>
                  <a:lnTo>
                    <a:pt x="18989" y="1056"/>
                  </a:lnTo>
                  <a:cubicBezTo>
                    <a:pt x="15761" y="2086"/>
                    <a:pt x="10957" y="4701"/>
                    <a:pt x="10957" y="4701"/>
                  </a:cubicBezTo>
                  <a:cubicBezTo>
                    <a:pt x="10957" y="4701"/>
                    <a:pt x="6806" y="1909"/>
                    <a:pt x="2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70"/>
            <p:cNvSpPr/>
            <p:nvPr/>
          </p:nvSpPr>
          <p:spPr>
            <a:xfrm>
              <a:off x="4446780" y="3271394"/>
              <a:ext cx="256732" cy="239057"/>
            </a:xfrm>
            <a:custGeom>
              <a:rect b="b" l="l" r="r" t="t"/>
              <a:pathLst>
                <a:path extrusionOk="0" h="11564" w="12419">
                  <a:moveTo>
                    <a:pt x="3506" y="1"/>
                  </a:moveTo>
                  <a:lnTo>
                    <a:pt x="1" y="2429"/>
                  </a:lnTo>
                  <a:cubicBezTo>
                    <a:pt x="1" y="2429"/>
                    <a:pt x="2643" y="5148"/>
                    <a:pt x="6650" y="8283"/>
                  </a:cubicBezTo>
                  <a:cubicBezTo>
                    <a:pt x="8298" y="9573"/>
                    <a:pt x="9389" y="10329"/>
                    <a:pt x="11238" y="11563"/>
                  </a:cubicBezTo>
                  <a:lnTo>
                    <a:pt x="12418" y="10123"/>
                  </a:lnTo>
                  <a:cubicBezTo>
                    <a:pt x="12418" y="10123"/>
                    <a:pt x="9204" y="6380"/>
                    <a:pt x="7096" y="3680"/>
                  </a:cubicBezTo>
                  <a:cubicBezTo>
                    <a:pt x="6457" y="2862"/>
                    <a:pt x="3506" y="1"/>
                    <a:pt x="35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70"/>
            <p:cNvSpPr/>
            <p:nvPr/>
          </p:nvSpPr>
          <p:spPr>
            <a:xfrm>
              <a:off x="4669320" y="3458480"/>
              <a:ext cx="103445" cy="81119"/>
            </a:xfrm>
            <a:custGeom>
              <a:rect b="b" l="l" r="r" t="t"/>
              <a:pathLst>
                <a:path extrusionOk="0" h="3924" w="5004">
                  <a:moveTo>
                    <a:pt x="742" y="1"/>
                  </a:moveTo>
                  <a:lnTo>
                    <a:pt x="0" y="2196"/>
                  </a:lnTo>
                  <a:cubicBezTo>
                    <a:pt x="0" y="2196"/>
                    <a:pt x="425" y="2445"/>
                    <a:pt x="581" y="2712"/>
                  </a:cubicBezTo>
                  <a:cubicBezTo>
                    <a:pt x="735" y="2980"/>
                    <a:pt x="1429" y="3924"/>
                    <a:pt x="1429" y="3924"/>
                  </a:cubicBezTo>
                  <a:cubicBezTo>
                    <a:pt x="1429" y="3924"/>
                    <a:pt x="2298" y="2676"/>
                    <a:pt x="2501" y="2315"/>
                  </a:cubicBezTo>
                  <a:cubicBezTo>
                    <a:pt x="2501" y="2315"/>
                    <a:pt x="3113" y="2091"/>
                    <a:pt x="3508" y="2008"/>
                  </a:cubicBezTo>
                  <a:cubicBezTo>
                    <a:pt x="3523" y="2005"/>
                    <a:pt x="3538" y="2003"/>
                    <a:pt x="3553" y="2003"/>
                  </a:cubicBezTo>
                  <a:cubicBezTo>
                    <a:pt x="3782" y="2003"/>
                    <a:pt x="4062" y="2335"/>
                    <a:pt x="4384" y="2335"/>
                  </a:cubicBezTo>
                  <a:cubicBezTo>
                    <a:pt x="4409" y="2335"/>
                    <a:pt x="4434" y="2333"/>
                    <a:pt x="4459" y="2328"/>
                  </a:cubicBezTo>
                  <a:cubicBezTo>
                    <a:pt x="5003" y="2237"/>
                    <a:pt x="4898" y="2046"/>
                    <a:pt x="4717" y="1933"/>
                  </a:cubicBezTo>
                  <a:cubicBezTo>
                    <a:pt x="4554" y="1832"/>
                    <a:pt x="3825" y="1197"/>
                    <a:pt x="3518" y="1197"/>
                  </a:cubicBezTo>
                  <a:cubicBezTo>
                    <a:pt x="3515" y="1197"/>
                    <a:pt x="3512" y="1197"/>
                    <a:pt x="3509" y="1197"/>
                  </a:cubicBezTo>
                  <a:cubicBezTo>
                    <a:pt x="3480" y="1198"/>
                    <a:pt x="3448" y="1199"/>
                    <a:pt x="3412" y="1199"/>
                  </a:cubicBezTo>
                  <a:cubicBezTo>
                    <a:pt x="2984" y="1199"/>
                    <a:pt x="2151" y="1116"/>
                    <a:pt x="1886" y="991"/>
                  </a:cubicBezTo>
                  <a:cubicBezTo>
                    <a:pt x="1355" y="741"/>
                    <a:pt x="742" y="1"/>
                    <a:pt x="7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1"/>
          <p:cNvSpPr/>
          <p:nvPr/>
        </p:nvSpPr>
        <p:spPr>
          <a:xfrm rot="10523904">
            <a:off x="4058381" y="-117778"/>
            <a:ext cx="5621312" cy="4039164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71"/>
          <p:cNvSpPr txBox="1"/>
          <p:nvPr>
            <p:ph type="title"/>
          </p:nvPr>
        </p:nvSpPr>
        <p:spPr>
          <a:xfrm>
            <a:off x="4306200" y="647563"/>
            <a:ext cx="40452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Moving Forward</a:t>
            </a:r>
            <a:endParaRPr/>
          </a:p>
        </p:txBody>
      </p:sp>
      <p:sp>
        <p:nvSpPr>
          <p:cNvPr id="915" name="Google Shape;915;p71"/>
          <p:cNvSpPr txBox="1"/>
          <p:nvPr>
            <p:ph idx="1" type="subTitle"/>
          </p:nvPr>
        </p:nvSpPr>
        <p:spPr>
          <a:xfrm>
            <a:off x="4562400" y="1477063"/>
            <a:ext cx="3789000" cy="14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Unimplemented:</a:t>
            </a:r>
            <a:endParaRPr b="1"/>
          </a:p>
          <a:p>
            <a:pPr indent="-317500" lvl="0" marL="4572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Most other navigation bar screens</a:t>
            </a:r>
            <a:endParaRPr/>
          </a:p>
          <a:p>
            <a:pPr indent="-317500" lvl="0" marL="4572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Searching functionality</a:t>
            </a:r>
            <a:endParaRPr/>
          </a:p>
          <a:p>
            <a:pPr indent="-317500" lvl="0" marL="4572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Dynamic events list update upon the creation of a new event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71"/>
          <p:cNvSpPr/>
          <p:nvPr/>
        </p:nvSpPr>
        <p:spPr>
          <a:xfrm flipH="1" rot="10800000">
            <a:off x="3289550" y="784784"/>
            <a:ext cx="1016647" cy="634115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71"/>
          <p:cNvSpPr/>
          <p:nvPr/>
        </p:nvSpPr>
        <p:spPr>
          <a:xfrm>
            <a:off x="-10185033" y="579304"/>
            <a:ext cx="1601628" cy="1488652"/>
          </a:xfrm>
          <a:custGeom>
            <a:rect b="b" l="l" r="r" t="t"/>
            <a:pathLst>
              <a:path extrusionOk="0" fill="none" h="47963" w="51603">
                <a:moveTo>
                  <a:pt x="0" y="47963"/>
                </a:moveTo>
                <a:cubicBezTo>
                  <a:pt x="0" y="47963"/>
                  <a:pt x="9333" y="32771"/>
                  <a:pt x="18080" y="32143"/>
                </a:cubicBezTo>
                <a:cubicBezTo>
                  <a:pt x="26827" y="31557"/>
                  <a:pt x="18164" y="19755"/>
                  <a:pt x="29212" y="11175"/>
                </a:cubicBezTo>
                <a:cubicBezTo>
                  <a:pt x="35867" y="6027"/>
                  <a:pt x="43484" y="2219"/>
                  <a:pt x="51603" y="1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71"/>
          <p:cNvSpPr/>
          <p:nvPr/>
        </p:nvSpPr>
        <p:spPr>
          <a:xfrm>
            <a:off x="-9256181" y="228225"/>
            <a:ext cx="787204" cy="753435"/>
          </a:xfrm>
          <a:custGeom>
            <a:rect b="b" l="l" r="r" t="t"/>
            <a:pathLst>
              <a:path extrusionOk="0" fill="none" h="24275" w="25363">
                <a:moveTo>
                  <a:pt x="25362" y="20968"/>
                </a:moveTo>
                <a:cubicBezTo>
                  <a:pt x="25362" y="20968"/>
                  <a:pt x="25320" y="18122"/>
                  <a:pt x="20466" y="20214"/>
                </a:cubicBezTo>
                <a:cubicBezTo>
                  <a:pt x="14648" y="22684"/>
                  <a:pt x="7659" y="24274"/>
                  <a:pt x="11091" y="17076"/>
                </a:cubicBezTo>
                <a:cubicBezTo>
                  <a:pt x="14565" y="9877"/>
                  <a:pt x="19963" y="0"/>
                  <a:pt x="0" y="11175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miter lim="41851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9" name="Google Shape;919;p71"/>
          <p:cNvGrpSpPr/>
          <p:nvPr/>
        </p:nvGrpSpPr>
        <p:grpSpPr>
          <a:xfrm>
            <a:off x="714292" y="1943101"/>
            <a:ext cx="1887983" cy="3366080"/>
            <a:chOff x="714292" y="1943101"/>
            <a:chExt cx="1887983" cy="3366080"/>
          </a:xfrm>
        </p:grpSpPr>
        <p:grpSp>
          <p:nvGrpSpPr>
            <p:cNvPr id="920" name="Google Shape;920;p71"/>
            <p:cNvGrpSpPr/>
            <p:nvPr/>
          </p:nvGrpSpPr>
          <p:grpSpPr>
            <a:xfrm>
              <a:off x="714292" y="3782391"/>
              <a:ext cx="1697617" cy="1209066"/>
              <a:chOff x="714292" y="3782391"/>
              <a:chExt cx="1697617" cy="1209066"/>
            </a:xfrm>
          </p:grpSpPr>
          <p:sp>
            <p:nvSpPr>
              <p:cNvPr id="921" name="Google Shape;921;p71"/>
              <p:cNvSpPr/>
              <p:nvPr/>
            </p:nvSpPr>
            <p:spPr>
              <a:xfrm flipH="1">
                <a:off x="714292" y="3782391"/>
                <a:ext cx="1697617" cy="426698"/>
              </a:xfrm>
              <a:custGeom>
                <a:rect b="b" l="l" r="r" t="t"/>
                <a:pathLst>
                  <a:path extrusionOk="0" h="13299" w="52910">
                    <a:moveTo>
                      <a:pt x="43031" y="1552"/>
                    </a:moveTo>
                    <a:cubicBezTo>
                      <a:pt x="43094" y="1552"/>
                      <a:pt x="43522" y="1624"/>
                      <a:pt x="43603" y="1624"/>
                    </a:cubicBezTo>
                    <a:cubicBezTo>
                      <a:pt x="44059" y="1741"/>
                      <a:pt x="44169" y="1777"/>
                      <a:pt x="44129" y="1777"/>
                    </a:cubicBezTo>
                    <a:cubicBezTo>
                      <a:pt x="44067" y="1777"/>
                      <a:pt x="43643" y="1690"/>
                      <a:pt x="43603" y="1690"/>
                    </a:cubicBezTo>
                    <a:cubicBezTo>
                      <a:pt x="43109" y="1584"/>
                      <a:pt x="42989" y="1552"/>
                      <a:pt x="43031" y="1552"/>
                    </a:cubicBezTo>
                    <a:close/>
                    <a:moveTo>
                      <a:pt x="33" y="8087"/>
                    </a:moveTo>
                    <a:cubicBezTo>
                      <a:pt x="20" y="8485"/>
                      <a:pt x="121" y="8855"/>
                      <a:pt x="338" y="9196"/>
                    </a:cubicBezTo>
                    <a:cubicBezTo>
                      <a:pt x="365" y="9241"/>
                      <a:pt x="385" y="9269"/>
                      <a:pt x="397" y="9282"/>
                    </a:cubicBezTo>
                    <a:lnTo>
                      <a:pt x="397" y="9282"/>
                    </a:lnTo>
                    <a:cubicBezTo>
                      <a:pt x="288" y="9095"/>
                      <a:pt x="201" y="8897"/>
                      <a:pt x="138" y="8695"/>
                    </a:cubicBezTo>
                    <a:cubicBezTo>
                      <a:pt x="81" y="8497"/>
                      <a:pt x="46" y="8292"/>
                      <a:pt x="33" y="8087"/>
                    </a:cubicBezTo>
                    <a:close/>
                    <a:moveTo>
                      <a:pt x="51208" y="9696"/>
                    </a:moveTo>
                    <a:cubicBezTo>
                      <a:pt x="51008" y="9863"/>
                      <a:pt x="50774" y="9996"/>
                      <a:pt x="50541" y="10130"/>
                    </a:cubicBezTo>
                    <a:cubicBezTo>
                      <a:pt x="49974" y="10430"/>
                      <a:pt x="49340" y="10663"/>
                      <a:pt x="48706" y="10830"/>
                    </a:cubicBezTo>
                    <a:cubicBezTo>
                      <a:pt x="49073" y="10697"/>
                      <a:pt x="49407" y="10563"/>
                      <a:pt x="49740" y="10397"/>
                    </a:cubicBezTo>
                    <a:cubicBezTo>
                      <a:pt x="49907" y="10330"/>
                      <a:pt x="50074" y="10263"/>
                      <a:pt x="50307" y="10163"/>
                    </a:cubicBezTo>
                    <a:cubicBezTo>
                      <a:pt x="50541" y="10030"/>
                      <a:pt x="50841" y="9930"/>
                      <a:pt x="51208" y="9696"/>
                    </a:cubicBezTo>
                    <a:close/>
                    <a:moveTo>
                      <a:pt x="49440" y="10797"/>
                    </a:moveTo>
                    <a:cubicBezTo>
                      <a:pt x="48800" y="11021"/>
                      <a:pt x="48160" y="11183"/>
                      <a:pt x="47491" y="11285"/>
                    </a:cubicBezTo>
                    <a:lnTo>
                      <a:pt x="47491" y="11285"/>
                    </a:lnTo>
                    <a:cubicBezTo>
                      <a:pt x="47700" y="11235"/>
                      <a:pt x="47908" y="11183"/>
                      <a:pt x="48106" y="11130"/>
                    </a:cubicBezTo>
                    <a:cubicBezTo>
                      <a:pt x="48773" y="10964"/>
                      <a:pt x="49307" y="10797"/>
                      <a:pt x="49440" y="10797"/>
                    </a:cubicBezTo>
                    <a:close/>
                    <a:moveTo>
                      <a:pt x="46840" y="11432"/>
                    </a:moveTo>
                    <a:cubicBezTo>
                      <a:pt x="45869" y="11659"/>
                      <a:pt x="45422" y="11736"/>
                      <a:pt x="45337" y="11764"/>
                    </a:cubicBezTo>
                    <a:cubicBezTo>
                      <a:pt x="45237" y="11764"/>
                      <a:pt x="45604" y="11698"/>
                      <a:pt x="46171" y="11564"/>
                    </a:cubicBezTo>
                    <a:cubicBezTo>
                      <a:pt x="46376" y="11528"/>
                      <a:pt x="46604" y="11483"/>
                      <a:pt x="46840" y="11432"/>
                    </a:cubicBezTo>
                    <a:close/>
                    <a:moveTo>
                      <a:pt x="27358" y="1090"/>
                    </a:moveTo>
                    <a:cubicBezTo>
                      <a:pt x="28358" y="1157"/>
                      <a:pt x="30126" y="1190"/>
                      <a:pt x="31928" y="1257"/>
                    </a:cubicBezTo>
                    <a:cubicBezTo>
                      <a:pt x="33762" y="1323"/>
                      <a:pt x="35597" y="1490"/>
                      <a:pt x="36764" y="1657"/>
                    </a:cubicBezTo>
                    <a:cubicBezTo>
                      <a:pt x="37385" y="1720"/>
                      <a:pt x="37592" y="1736"/>
                      <a:pt x="37661" y="1736"/>
                    </a:cubicBezTo>
                    <a:cubicBezTo>
                      <a:pt x="37725" y="1736"/>
                      <a:pt x="37671" y="1723"/>
                      <a:pt x="37718" y="1723"/>
                    </a:cubicBezTo>
                    <a:cubicBezTo>
                      <a:pt x="37753" y="1723"/>
                      <a:pt x="37848" y="1730"/>
                      <a:pt x="38099" y="1757"/>
                    </a:cubicBezTo>
                    <a:cubicBezTo>
                      <a:pt x="38666" y="1857"/>
                      <a:pt x="39099" y="1957"/>
                      <a:pt x="40767" y="2224"/>
                    </a:cubicBezTo>
                    <a:cubicBezTo>
                      <a:pt x="42045" y="2349"/>
                      <a:pt x="42741" y="2561"/>
                      <a:pt x="43316" y="2561"/>
                    </a:cubicBezTo>
                    <a:cubicBezTo>
                      <a:pt x="43357" y="2561"/>
                      <a:pt x="43396" y="2560"/>
                      <a:pt x="43436" y="2558"/>
                    </a:cubicBezTo>
                    <a:cubicBezTo>
                      <a:pt x="43898" y="2687"/>
                      <a:pt x="43976" y="2722"/>
                      <a:pt x="43918" y="2722"/>
                    </a:cubicBezTo>
                    <a:cubicBezTo>
                      <a:pt x="43847" y="2722"/>
                      <a:pt x="43574" y="2669"/>
                      <a:pt x="43553" y="2669"/>
                    </a:cubicBezTo>
                    <a:cubicBezTo>
                      <a:pt x="43537" y="2669"/>
                      <a:pt x="43653" y="2697"/>
                      <a:pt x="44070" y="2791"/>
                    </a:cubicBezTo>
                    <a:cubicBezTo>
                      <a:pt x="44737" y="2925"/>
                      <a:pt x="45370" y="3125"/>
                      <a:pt x="46004" y="3358"/>
                    </a:cubicBezTo>
                    <a:cubicBezTo>
                      <a:pt x="46689" y="3534"/>
                      <a:pt x="46966" y="3602"/>
                      <a:pt x="46989" y="3602"/>
                    </a:cubicBezTo>
                    <a:cubicBezTo>
                      <a:pt x="47048" y="3602"/>
                      <a:pt x="45387" y="3141"/>
                      <a:pt x="44737" y="2925"/>
                    </a:cubicBezTo>
                    <a:lnTo>
                      <a:pt x="44737" y="2925"/>
                    </a:lnTo>
                    <a:cubicBezTo>
                      <a:pt x="45737" y="3191"/>
                      <a:pt x="46438" y="3392"/>
                      <a:pt x="47138" y="3592"/>
                    </a:cubicBezTo>
                    <a:cubicBezTo>
                      <a:pt x="47839" y="3825"/>
                      <a:pt x="48506" y="4092"/>
                      <a:pt x="49140" y="4426"/>
                    </a:cubicBezTo>
                    <a:cubicBezTo>
                      <a:pt x="49093" y="4388"/>
                      <a:pt x="49083" y="4372"/>
                      <a:pt x="49100" y="4372"/>
                    </a:cubicBezTo>
                    <a:cubicBezTo>
                      <a:pt x="49143" y="4372"/>
                      <a:pt x="49366" y="4482"/>
                      <a:pt x="49607" y="4626"/>
                    </a:cubicBezTo>
                    <a:cubicBezTo>
                      <a:pt x="49840" y="4759"/>
                      <a:pt x="50107" y="4893"/>
                      <a:pt x="50341" y="5026"/>
                    </a:cubicBezTo>
                    <a:cubicBezTo>
                      <a:pt x="49740" y="4659"/>
                      <a:pt x="50341" y="4893"/>
                      <a:pt x="49240" y="4292"/>
                    </a:cubicBezTo>
                    <a:lnTo>
                      <a:pt x="49240" y="4292"/>
                    </a:lnTo>
                    <a:cubicBezTo>
                      <a:pt x="49807" y="4492"/>
                      <a:pt x="50341" y="4793"/>
                      <a:pt x="50808" y="5160"/>
                    </a:cubicBezTo>
                    <a:cubicBezTo>
                      <a:pt x="51041" y="5326"/>
                      <a:pt x="51108" y="5393"/>
                      <a:pt x="51475" y="5693"/>
                    </a:cubicBezTo>
                    <a:cubicBezTo>
                      <a:pt x="51528" y="5747"/>
                      <a:pt x="51550" y="5757"/>
                      <a:pt x="51565" y="5757"/>
                    </a:cubicBezTo>
                    <a:cubicBezTo>
                      <a:pt x="51574" y="5757"/>
                      <a:pt x="51582" y="5753"/>
                      <a:pt x="51593" y="5753"/>
                    </a:cubicBezTo>
                    <a:cubicBezTo>
                      <a:pt x="51608" y="5753"/>
                      <a:pt x="51631" y="5760"/>
                      <a:pt x="51675" y="5793"/>
                    </a:cubicBezTo>
                    <a:cubicBezTo>
                      <a:pt x="51808" y="5893"/>
                      <a:pt x="51942" y="5993"/>
                      <a:pt x="52042" y="6127"/>
                    </a:cubicBezTo>
                    <a:cubicBezTo>
                      <a:pt x="52309" y="6427"/>
                      <a:pt x="52509" y="6827"/>
                      <a:pt x="52576" y="7228"/>
                    </a:cubicBezTo>
                    <a:cubicBezTo>
                      <a:pt x="52645" y="7413"/>
                      <a:pt x="52698" y="7549"/>
                      <a:pt x="52736" y="7549"/>
                    </a:cubicBezTo>
                    <a:cubicBezTo>
                      <a:pt x="52738" y="7549"/>
                      <a:pt x="52740" y="7549"/>
                      <a:pt x="52742" y="7548"/>
                    </a:cubicBezTo>
                    <a:lnTo>
                      <a:pt x="52742" y="7548"/>
                    </a:lnTo>
                    <a:cubicBezTo>
                      <a:pt x="52737" y="7876"/>
                      <a:pt x="52605" y="8234"/>
                      <a:pt x="52409" y="8529"/>
                    </a:cubicBezTo>
                    <a:cubicBezTo>
                      <a:pt x="52309" y="8629"/>
                      <a:pt x="52242" y="8762"/>
                      <a:pt x="52142" y="8862"/>
                    </a:cubicBezTo>
                    <a:cubicBezTo>
                      <a:pt x="52042" y="8929"/>
                      <a:pt x="51942" y="9029"/>
                      <a:pt x="51842" y="9096"/>
                    </a:cubicBezTo>
                    <a:cubicBezTo>
                      <a:pt x="51575" y="9329"/>
                      <a:pt x="51241" y="9496"/>
                      <a:pt x="50908" y="9663"/>
                    </a:cubicBezTo>
                    <a:cubicBezTo>
                      <a:pt x="50374" y="9863"/>
                      <a:pt x="49840" y="10030"/>
                      <a:pt x="49273" y="10196"/>
                    </a:cubicBezTo>
                    <a:cubicBezTo>
                      <a:pt x="49807" y="10030"/>
                      <a:pt x="50341" y="9796"/>
                      <a:pt x="50808" y="9496"/>
                    </a:cubicBezTo>
                    <a:cubicBezTo>
                      <a:pt x="50876" y="9450"/>
                      <a:pt x="50906" y="9428"/>
                      <a:pt x="50899" y="9428"/>
                    </a:cubicBezTo>
                    <a:cubicBezTo>
                      <a:pt x="50885" y="9428"/>
                      <a:pt x="50737" y="9509"/>
                      <a:pt x="50474" y="9663"/>
                    </a:cubicBezTo>
                    <a:cubicBezTo>
                      <a:pt x="49974" y="9930"/>
                      <a:pt x="49440" y="10130"/>
                      <a:pt x="48873" y="10297"/>
                    </a:cubicBezTo>
                    <a:cubicBezTo>
                      <a:pt x="48506" y="10397"/>
                      <a:pt x="48273" y="10463"/>
                      <a:pt x="47972" y="10563"/>
                    </a:cubicBezTo>
                    <a:cubicBezTo>
                      <a:pt x="48689" y="10378"/>
                      <a:pt x="49026" y="10276"/>
                      <a:pt x="49083" y="10276"/>
                    </a:cubicBezTo>
                    <a:cubicBezTo>
                      <a:pt x="49097" y="10276"/>
                      <a:pt x="49094" y="10283"/>
                      <a:pt x="49073" y="10297"/>
                    </a:cubicBezTo>
                    <a:cubicBezTo>
                      <a:pt x="48740" y="10463"/>
                      <a:pt x="48373" y="10563"/>
                      <a:pt x="48006" y="10663"/>
                    </a:cubicBezTo>
                    <a:cubicBezTo>
                      <a:pt x="48136" y="10609"/>
                      <a:pt x="48167" y="10587"/>
                      <a:pt x="48126" y="10587"/>
                    </a:cubicBezTo>
                    <a:cubicBezTo>
                      <a:pt x="48042" y="10587"/>
                      <a:pt x="47645" y="10684"/>
                      <a:pt x="47172" y="10797"/>
                    </a:cubicBezTo>
                    <a:cubicBezTo>
                      <a:pt x="46605" y="10964"/>
                      <a:pt x="45971" y="11064"/>
                      <a:pt x="45370" y="11164"/>
                    </a:cubicBezTo>
                    <a:cubicBezTo>
                      <a:pt x="46376" y="10992"/>
                      <a:pt x="47489" y="10694"/>
                      <a:pt x="47359" y="10694"/>
                    </a:cubicBezTo>
                    <a:cubicBezTo>
                      <a:pt x="47313" y="10694"/>
                      <a:pt x="47104" y="10733"/>
                      <a:pt x="46671" y="10830"/>
                    </a:cubicBezTo>
                    <a:cubicBezTo>
                      <a:pt x="46038" y="10997"/>
                      <a:pt x="45370" y="11130"/>
                      <a:pt x="44703" y="11197"/>
                    </a:cubicBezTo>
                    <a:cubicBezTo>
                      <a:pt x="45111" y="11146"/>
                      <a:pt x="46063" y="10920"/>
                      <a:pt x="45896" y="10920"/>
                    </a:cubicBezTo>
                    <a:cubicBezTo>
                      <a:pt x="45845" y="10920"/>
                      <a:pt x="45686" y="10942"/>
                      <a:pt x="45370" y="10997"/>
                    </a:cubicBezTo>
                    <a:cubicBezTo>
                      <a:pt x="45246" y="11025"/>
                      <a:pt x="45147" y="11047"/>
                      <a:pt x="45070" y="11065"/>
                    </a:cubicBezTo>
                    <a:lnTo>
                      <a:pt x="45070" y="11065"/>
                    </a:lnTo>
                    <a:cubicBezTo>
                      <a:pt x="45233" y="11024"/>
                      <a:pt x="45405" y="10976"/>
                      <a:pt x="45317" y="10976"/>
                    </a:cubicBezTo>
                    <a:cubicBezTo>
                      <a:pt x="45256" y="10976"/>
                      <a:pt x="45070" y="10999"/>
                      <a:pt x="44670" y="11064"/>
                    </a:cubicBezTo>
                    <a:cubicBezTo>
                      <a:pt x="44370" y="11164"/>
                      <a:pt x="43969" y="11231"/>
                      <a:pt x="43369" y="11331"/>
                    </a:cubicBezTo>
                    <a:cubicBezTo>
                      <a:pt x="43302" y="11331"/>
                      <a:pt x="43369" y="11301"/>
                      <a:pt x="43194" y="11301"/>
                    </a:cubicBezTo>
                    <a:cubicBezTo>
                      <a:pt x="43106" y="11301"/>
                      <a:pt x="42958" y="11308"/>
                      <a:pt x="42702" y="11331"/>
                    </a:cubicBezTo>
                    <a:cubicBezTo>
                      <a:pt x="42035" y="11464"/>
                      <a:pt x="41368" y="11564"/>
                      <a:pt x="40667" y="11631"/>
                    </a:cubicBezTo>
                    <a:cubicBezTo>
                      <a:pt x="40687" y="11611"/>
                      <a:pt x="40615" y="11603"/>
                      <a:pt x="40475" y="11603"/>
                    </a:cubicBezTo>
                    <a:cubicBezTo>
                      <a:pt x="40139" y="11603"/>
                      <a:pt x="39411" y="11650"/>
                      <a:pt x="38632" y="11698"/>
                    </a:cubicBezTo>
                    <a:cubicBezTo>
                      <a:pt x="37532" y="11798"/>
                      <a:pt x="36331" y="11864"/>
                      <a:pt x="35964" y="11898"/>
                    </a:cubicBezTo>
                    <a:lnTo>
                      <a:pt x="35497" y="11898"/>
                    </a:lnTo>
                    <a:cubicBezTo>
                      <a:pt x="35397" y="11898"/>
                      <a:pt x="35130" y="11931"/>
                      <a:pt x="34596" y="11931"/>
                    </a:cubicBezTo>
                    <a:cubicBezTo>
                      <a:pt x="33095" y="12031"/>
                      <a:pt x="28759" y="12064"/>
                      <a:pt x="26490" y="12165"/>
                    </a:cubicBezTo>
                    <a:lnTo>
                      <a:pt x="26490" y="12064"/>
                    </a:lnTo>
                    <a:cubicBezTo>
                      <a:pt x="25092" y="12085"/>
                      <a:pt x="24986" y="12117"/>
                      <a:pt x="24760" y="12117"/>
                    </a:cubicBezTo>
                    <a:cubicBezTo>
                      <a:pt x="24614" y="12117"/>
                      <a:pt x="24417" y="12104"/>
                      <a:pt x="23788" y="12064"/>
                    </a:cubicBezTo>
                    <a:lnTo>
                      <a:pt x="23788" y="12064"/>
                    </a:lnTo>
                    <a:cubicBezTo>
                      <a:pt x="24015" y="12099"/>
                      <a:pt x="23850" y="12111"/>
                      <a:pt x="23468" y="12111"/>
                    </a:cubicBezTo>
                    <a:cubicBezTo>
                      <a:pt x="22610" y="12111"/>
                      <a:pt x="20662" y="12050"/>
                      <a:pt x="19630" y="12050"/>
                    </a:cubicBezTo>
                    <a:cubicBezTo>
                      <a:pt x="19366" y="12050"/>
                      <a:pt x="19162" y="12054"/>
                      <a:pt x="19052" y="12064"/>
                    </a:cubicBezTo>
                    <a:cubicBezTo>
                      <a:pt x="20219" y="12098"/>
                      <a:pt x="20786" y="12131"/>
                      <a:pt x="21086" y="12165"/>
                    </a:cubicBezTo>
                    <a:cubicBezTo>
                      <a:pt x="19852" y="12131"/>
                      <a:pt x="18351" y="12064"/>
                      <a:pt x="17717" y="11998"/>
                    </a:cubicBezTo>
                    <a:lnTo>
                      <a:pt x="17717" y="11998"/>
                    </a:lnTo>
                    <a:cubicBezTo>
                      <a:pt x="17738" y="12018"/>
                      <a:pt x="17652" y="12026"/>
                      <a:pt x="17493" y="12026"/>
                    </a:cubicBezTo>
                    <a:cubicBezTo>
                      <a:pt x="16935" y="12026"/>
                      <a:pt x="15475" y="11927"/>
                      <a:pt x="14609" y="11927"/>
                    </a:cubicBezTo>
                    <a:cubicBezTo>
                      <a:pt x="14514" y="11927"/>
                      <a:pt x="14427" y="11928"/>
                      <a:pt x="14348" y="11931"/>
                    </a:cubicBezTo>
                    <a:lnTo>
                      <a:pt x="13981" y="11864"/>
                    </a:lnTo>
                    <a:cubicBezTo>
                      <a:pt x="13915" y="11864"/>
                      <a:pt x="13681" y="11831"/>
                      <a:pt x="12981" y="11764"/>
                    </a:cubicBezTo>
                    <a:cubicBezTo>
                      <a:pt x="11880" y="11731"/>
                      <a:pt x="10779" y="11631"/>
                      <a:pt x="9645" y="11464"/>
                    </a:cubicBezTo>
                    <a:cubicBezTo>
                      <a:pt x="9440" y="11464"/>
                      <a:pt x="10142" y="11563"/>
                      <a:pt x="10022" y="11563"/>
                    </a:cubicBezTo>
                    <a:cubicBezTo>
                      <a:pt x="9986" y="11563"/>
                      <a:pt x="9876" y="11554"/>
                      <a:pt x="9645" y="11531"/>
                    </a:cubicBezTo>
                    <a:cubicBezTo>
                      <a:pt x="9545" y="11497"/>
                      <a:pt x="8477" y="11364"/>
                      <a:pt x="7777" y="11231"/>
                    </a:cubicBezTo>
                    <a:cubicBezTo>
                      <a:pt x="7323" y="11148"/>
                      <a:pt x="6985" y="11091"/>
                      <a:pt x="7044" y="11091"/>
                    </a:cubicBezTo>
                    <a:cubicBezTo>
                      <a:pt x="7080" y="11091"/>
                      <a:pt x="7269" y="11113"/>
                      <a:pt x="7677" y="11164"/>
                    </a:cubicBezTo>
                    <a:cubicBezTo>
                      <a:pt x="6576" y="10997"/>
                      <a:pt x="5509" y="10764"/>
                      <a:pt x="4441" y="10463"/>
                    </a:cubicBezTo>
                    <a:cubicBezTo>
                      <a:pt x="4008" y="10397"/>
                      <a:pt x="3607" y="10230"/>
                      <a:pt x="3207" y="9996"/>
                    </a:cubicBezTo>
                    <a:cubicBezTo>
                      <a:pt x="2807" y="9863"/>
                      <a:pt x="2406" y="9663"/>
                      <a:pt x="2073" y="9429"/>
                    </a:cubicBezTo>
                    <a:cubicBezTo>
                      <a:pt x="1739" y="9229"/>
                      <a:pt x="1506" y="8929"/>
                      <a:pt x="1306" y="8595"/>
                    </a:cubicBezTo>
                    <a:lnTo>
                      <a:pt x="1239" y="8429"/>
                    </a:lnTo>
                    <a:cubicBezTo>
                      <a:pt x="1239" y="8362"/>
                      <a:pt x="1206" y="8295"/>
                      <a:pt x="1206" y="8228"/>
                    </a:cubicBezTo>
                    <a:cubicBezTo>
                      <a:pt x="1172" y="8028"/>
                      <a:pt x="1172" y="7828"/>
                      <a:pt x="1206" y="7661"/>
                    </a:cubicBezTo>
                    <a:cubicBezTo>
                      <a:pt x="1239" y="7394"/>
                      <a:pt x="1339" y="7128"/>
                      <a:pt x="1506" y="6927"/>
                    </a:cubicBezTo>
                    <a:cubicBezTo>
                      <a:pt x="1773" y="6527"/>
                      <a:pt x="2140" y="6160"/>
                      <a:pt x="2540" y="5893"/>
                    </a:cubicBezTo>
                    <a:cubicBezTo>
                      <a:pt x="3841" y="4993"/>
                      <a:pt x="5242" y="4292"/>
                      <a:pt x="6743" y="3825"/>
                    </a:cubicBezTo>
                    <a:cubicBezTo>
                      <a:pt x="7010" y="3792"/>
                      <a:pt x="7243" y="3725"/>
                      <a:pt x="7477" y="3658"/>
                    </a:cubicBezTo>
                    <a:cubicBezTo>
                      <a:pt x="7944" y="3525"/>
                      <a:pt x="8444" y="3392"/>
                      <a:pt x="8678" y="3358"/>
                    </a:cubicBezTo>
                    <a:cubicBezTo>
                      <a:pt x="8711" y="3258"/>
                      <a:pt x="10179" y="2925"/>
                      <a:pt x="11279" y="2691"/>
                    </a:cubicBezTo>
                    <a:cubicBezTo>
                      <a:pt x="12213" y="2491"/>
                      <a:pt x="11380" y="2558"/>
                      <a:pt x="12580" y="2324"/>
                    </a:cubicBezTo>
                    <a:cubicBezTo>
                      <a:pt x="12609" y="2331"/>
                      <a:pt x="12649" y="2335"/>
                      <a:pt x="12699" y="2335"/>
                    </a:cubicBezTo>
                    <a:cubicBezTo>
                      <a:pt x="13125" y="2335"/>
                      <a:pt x="14301" y="2099"/>
                      <a:pt x="15583" y="1891"/>
                    </a:cubicBezTo>
                    <a:cubicBezTo>
                      <a:pt x="16817" y="1690"/>
                      <a:pt x="18051" y="1557"/>
                      <a:pt x="19285" y="1524"/>
                    </a:cubicBezTo>
                    <a:cubicBezTo>
                      <a:pt x="19952" y="1424"/>
                      <a:pt x="20619" y="1357"/>
                      <a:pt x="21287" y="1357"/>
                    </a:cubicBezTo>
                    <a:cubicBezTo>
                      <a:pt x="21387" y="1323"/>
                      <a:pt x="21187" y="1290"/>
                      <a:pt x="21954" y="1223"/>
                    </a:cubicBezTo>
                    <a:cubicBezTo>
                      <a:pt x="22195" y="1232"/>
                      <a:pt x="22436" y="1236"/>
                      <a:pt x="22678" y="1236"/>
                    </a:cubicBezTo>
                    <a:cubicBezTo>
                      <a:pt x="23337" y="1236"/>
                      <a:pt x="23996" y="1205"/>
                      <a:pt x="24656" y="1157"/>
                    </a:cubicBezTo>
                    <a:cubicBezTo>
                      <a:pt x="24985" y="1169"/>
                      <a:pt x="25315" y="1177"/>
                      <a:pt x="25645" y="1177"/>
                    </a:cubicBezTo>
                    <a:cubicBezTo>
                      <a:pt x="26216" y="1177"/>
                      <a:pt x="26787" y="1153"/>
                      <a:pt x="27358" y="1090"/>
                    </a:cubicBezTo>
                    <a:close/>
                    <a:moveTo>
                      <a:pt x="28560" y="1"/>
                    </a:moveTo>
                    <a:cubicBezTo>
                      <a:pt x="27402" y="1"/>
                      <a:pt x="26084" y="17"/>
                      <a:pt x="24756" y="56"/>
                    </a:cubicBezTo>
                    <a:cubicBezTo>
                      <a:pt x="22487" y="123"/>
                      <a:pt x="20186" y="289"/>
                      <a:pt x="18451" y="423"/>
                    </a:cubicBezTo>
                    <a:cubicBezTo>
                      <a:pt x="17882" y="500"/>
                      <a:pt x="17885" y="518"/>
                      <a:pt x="18012" y="518"/>
                    </a:cubicBezTo>
                    <a:cubicBezTo>
                      <a:pt x="18115" y="518"/>
                      <a:pt x="18301" y="506"/>
                      <a:pt x="18328" y="506"/>
                    </a:cubicBezTo>
                    <a:cubicBezTo>
                      <a:pt x="18354" y="506"/>
                      <a:pt x="18240" y="517"/>
                      <a:pt x="17784" y="556"/>
                    </a:cubicBezTo>
                    <a:cubicBezTo>
                      <a:pt x="17350" y="590"/>
                      <a:pt x="16883" y="623"/>
                      <a:pt x="16450" y="723"/>
                    </a:cubicBezTo>
                    <a:cubicBezTo>
                      <a:pt x="15749" y="723"/>
                      <a:pt x="15082" y="790"/>
                      <a:pt x="14382" y="890"/>
                    </a:cubicBezTo>
                    <a:cubicBezTo>
                      <a:pt x="13214" y="1123"/>
                      <a:pt x="12013" y="1390"/>
                      <a:pt x="11046" y="1657"/>
                    </a:cubicBezTo>
                    <a:cubicBezTo>
                      <a:pt x="11076" y="1637"/>
                      <a:pt x="11076" y="1627"/>
                      <a:pt x="11047" y="1627"/>
                    </a:cubicBezTo>
                    <a:cubicBezTo>
                      <a:pt x="10888" y="1627"/>
                      <a:pt x="9848" y="1923"/>
                      <a:pt x="8377" y="2291"/>
                    </a:cubicBezTo>
                    <a:cubicBezTo>
                      <a:pt x="8144" y="2324"/>
                      <a:pt x="7944" y="2358"/>
                      <a:pt x="7710" y="2424"/>
                    </a:cubicBezTo>
                    <a:cubicBezTo>
                      <a:pt x="8944" y="2024"/>
                      <a:pt x="9945" y="1924"/>
                      <a:pt x="10379" y="1724"/>
                    </a:cubicBezTo>
                    <a:lnTo>
                      <a:pt x="10379" y="1724"/>
                    </a:lnTo>
                    <a:cubicBezTo>
                      <a:pt x="9378" y="1924"/>
                      <a:pt x="8678" y="2091"/>
                      <a:pt x="7677" y="2358"/>
                    </a:cubicBezTo>
                    <a:cubicBezTo>
                      <a:pt x="6576" y="2858"/>
                      <a:pt x="5609" y="2958"/>
                      <a:pt x="4475" y="3625"/>
                    </a:cubicBezTo>
                    <a:cubicBezTo>
                      <a:pt x="3874" y="3759"/>
                      <a:pt x="3340" y="4025"/>
                      <a:pt x="2840" y="4326"/>
                    </a:cubicBezTo>
                    <a:cubicBezTo>
                      <a:pt x="2373" y="4592"/>
                      <a:pt x="1939" y="4893"/>
                      <a:pt x="1539" y="5226"/>
                    </a:cubicBezTo>
                    <a:cubicBezTo>
                      <a:pt x="1272" y="5426"/>
                      <a:pt x="1039" y="5660"/>
                      <a:pt x="839" y="5960"/>
                    </a:cubicBezTo>
                    <a:cubicBezTo>
                      <a:pt x="1106" y="5627"/>
                      <a:pt x="1439" y="5326"/>
                      <a:pt x="1773" y="5093"/>
                    </a:cubicBezTo>
                    <a:lnTo>
                      <a:pt x="2240" y="4759"/>
                    </a:lnTo>
                    <a:cubicBezTo>
                      <a:pt x="2311" y="4712"/>
                      <a:pt x="2344" y="4690"/>
                      <a:pt x="2347" y="4690"/>
                    </a:cubicBezTo>
                    <a:lnTo>
                      <a:pt x="2347" y="4690"/>
                    </a:lnTo>
                    <a:cubicBezTo>
                      <a:pt x="2352" y="4690"/>
                      <a:pt x="2257" y="4763"/>
                      <a:pt x="2106" y="4893"/>
                    </a:cubicBezTo>
                    <a:cubicBezTo>
                      <a:pt x="1939" y="4993"/>
                      <a:pt x="1806" y="5093"/>
                      <a:pt x="1673" y="5193"/>
                    </a:cubicBezTo>
                    <a:cubicBezTo>
                      <a:pt x="1506" y="5326"/>
                      <a:pt x="1339" y="5493"/>
                      <a:pt x="1172" y="5660"/>
                    </a:cubicBezTo>
                    <a:cubicBezTo>
                      <a:pt x="1005" y="5827"/>
                      <a:pt x="872" y="5993"/>
                      <a:pt x="739" y="6160"/>
                    </a:cubicBezTo>
                    <a:cubicBezTo>
                      <a:pt x="639" y="6327"/>
                      <a:pt x="538" y="6494"/>
                      <a:pt x="472" y="6661"/>
                    </a:cubicBezTo>
                    <a:lnTo>
                      <a:pt x="372" y="6594"/>
                    </a:lnTo>
                    <a:cubicBezTo>
                      <a:pt x="109" y="7048"/>
                      <a:pt x="0" y="7570"/>
                      <a:pt x="33" y="8087"/>
                    </a:cubicBezTo>
                    <a:lnTo>
                      <a:pt x="33" y="8087"/>
                    </a:lnTo>
                    <a:cubicBezTo>
                      <a:pt x="34" y="8057"/>
                      <a:pt x="36" y="8026"/>
                      <a:pt x="38" y="7995"/>
                    </a:cubicBezTo>
                    <a:cubicBezTo>
                      <a:pt x="38" y="7897"/>
                      <a:pt x="56" y="7835"/>
                      <a:pt x="66" y="7835"/>
                    </a:cubicBezTo>
                    <a:cubicBezTo>
                      <a:pt x="69" y="7835"/>
                      <a:pt x="71" y="7844"/>
                      <a:pt x="71" y="7861"/>
                    </a:cubicBezTo>
                    <a:cubicBezTo>
                      <a:pt x="71" y="7895"/>
                      <a:pt x="71" y="8028"/>
                      <a:pt x="138" y="8328"/>
                    </a:cubicBezTo>
                    <a:cubicBezTo>
                      <a:pt x="172" y="8595"/>
                      <a:pt x="238" y="8862"/>
                      <a:pt x="338" y="9096"/>
                    </a:cubicBezTo>
                    <a:cubicBezTo>
                      <a:pt x="399" y="9218"/>
                      <a:pt x="423" y="9290"/>
                      <a:pt x="410" y="9290"/>
                    </a:cubicBezTo>
                    <a:cubicBezTo>
                      <a:pt x="407" y="9290"/>
                      <a:pt x="403" y="9287"/>
                      <a:pt x="397" y="9282"/>
                    </a:cubicBezTo>
                    <a:lnTo>
                      <a:pt x="397" y="9282"/>
                    </a:lnTo>
                    <a:cubicBezTo>
                      <a:pt x="577" y="9589"/>
                      <a:pt x="815" y="9868"/>
                      <a:pt x="1106" y="10096"/>
                    </a:cubicBezTo>
                    <a:cubicBezTo>
                      <a:pt x="1739" y="10597"/>
                      <a:pt x="2440" y="10997"/>
                      <a:pt x="3174" y="11264"/>
                    </a:cubicBezTo>
                    <a:cubicBezTo>
                      <a:pt x="4341" y="11698"/>
                      <a:pt x="5542" y="11998"/>
                      <a:pt x="6776" y="12231"/>
                    </a:cubicBezTo>
                    <a:cubicBezTo>
                      <a:pt x="6576" y="12098"/>
                      <a:pt x="4675" y="11798"/>
                      <a:pt x="4074" y="11531"/>
                    </a:cubicBezTo>
                    <a:lnTo>
                      <a:pt x="4074" y="11531"/>
                    </a:lnTo>
                    <a:cubicBezTo>
                      <a:pt x="5175" y="11831"/>
                      <a:pt x="5942" y="11998"/>
                      <a:pt x="6609" y="12131"/>
                    </a:cubicBezTo>
                    <a:cubicBezTo>
                      <a:pt x="7310" y="12265"/>
                      <a:pt x="7944" y="12331"/>
                      <a:pt x="8811" y="12431"/>
                    </a:cubicBezTo>
                    <a:cubicBezTo>
                      <a:pt x="8887" y="12449"/>
                      <a:pt x="8875" y="12455"/>
                      <a:pt x="8814" y="12455"/>
                    </a:cubicBezTo>
                    <a:cubicBezTo>
                      <a:pt x="8662" y="12455"/>
                      <a:pt x="8211" y="12417"/>
                      <a:pt x="8060" y="12417"/>
                    </a:cubicBezTo>
                    <a:cubicBezTo>
                      <a:pt x="7925" y="12417"/>
                      <a:pt x="8031" y="12448"/>
                      <a:pt x="8811" y="12565"/>
                    </a:cubicBezTo>
                    <a:cubicBezTo>
                      <a:pt x="9478" y="12565"/>
                      <a:pt x="9845" y="12598"/>
                      <a:pt x="10179" y="12598"/>
                    </a:cubicBezTo>
                    <a:cubicBezTo>
                      <a:pt x="10800" y="12768"/>
                      <a:pt x="13241" y="12913"/>
                      <a:pt x="13608" y="12913"/>
                    </a:cubicBezTo>
                    <a:cubicBezTo>
                      <a:pt x="13663" y="12913"/>
                      <a:pt x="13671" y="12910"/>
                      <a:pt x="13620" y="12903"/>
                    </a:cubicBezTo>
                    <a:lnTo>
                      <a:pt x="13620" y="12903"/>
                    </a:lnTo>
                    <a:cubicBezTo>
                      <a:pt x="14974" y="13066"/>
                      <a:pt x="16296" y="13099"/>
                      <a:pt x="17651" y="13199"/>
                    </a:cubicBezTo>
                    <a:cubicBezTo>
                      <a:pt x="18952" y="13199"/>
                      <a:pt x="18284" y="13099"/>
                      <a:pt x="19018" y="13099"/>
                    </a:cubicBezTo>
                    <a:cubicBezTo>
                      <a:pt x="19819" y="13165"/>
                      <a:pt x="19819" y="13199"/>
                      <a:pt x="19018" y="13232"/>
                    </a:cubicBezTo>
                    <a:cubicBezTo>
                      <a:pt x="21153" y="13232"/>
                      <a:pt x="20820" y="13232"/>
                      <a:pt x="22421" y="13299"/>
                    </a:cubicBezTo>
                    <a:cubicBezTo>
                      <a:pt x="22688" y="13232"/>
                      <a:pt x="21420" y="13232"/>
                      <a:pt x="22421" y="13199"/>
                    </a:cubicBezTo>
                    <a:cubicBezTo>
                      <a:pt x="23555" y="13199"/>
                      <a:pt x="22788" y="13299"/>
                      <a:pt x="23788" y="13299"/>
                    </a:cubicBezTo>
                    <a:cubicBezTo>
                      <a:pt x="25656" y="13265"/>
                      <a:pt x="23888" y="13199"/>
                      <a:pt x="26490" y="13132"/>
                    </a:cubicBezTo>
                    <a:cubicBezTo>
                      <a:pt x="26546" y="13154"/>
                      <a:pt x="26731" y="13162"/>
                      <a:pt x="26973" y="13162"/>
                    </a:cubicBezTo>
                    <a:cubicBezTo>
                      <a:pt x="27458" y="13162"/>
                      <a:pt x="28169" y="13132"/>
                      <a:pt x="28525" y="13132"/>
                    </a:cubicBezTo>
                    <a:cubicBezTo>
                      <a:pt x="28492" y="13165"/>
                      <a:pt x="28859" y="13165"/>
                      <a:pt x="29192" y="13199"/>
                    </a:cubicBezTo>
                    <a:cubicBezTo>
                      <a:pt x="28192" y="13199"/>
                      <a:pt x="27491" y="13199"/>
                      <a:pt x="26490" y="13232"/>
                    </a:cubicBezTo>
                    <a:cubicBezTo>
                      <a:pt x="26257" y="13165"/>
                      <a:pt x="26023" y="13165"/>
                      <a:pt x="25823" y="13165"/>
                    </a:cubicBezTo>
                    <a:lnTo>
                      <a:pt x="25823" y="13265"/>
                    </a:lnTo>
                    <a:cubicBezTo>
                      <a:pt x="27358" y="13199"/>
                      <a:pt x="30760" y="13265"/>
                      <a:pt x="32595" y="13099"/>
                    </a:cubicBezTo>
                    <a:cubicBezTo>
                      <a:pt x="32493" y="13095"/>
                      <a:pt x="32389" y="13093"/>
                      <a:pt x="32282" y="13093"/>
                    </a:cubicBezTo>
                    <a:cubicBezTo>
                      <a:pt x="31551" y="13093"/>
                      <a:pt x="30727" y="13171"/>
                      <a:pt x="30135" y="13171"/>
                    </a:cubicBezTo>
                    <a:cubicBezTo>
                      <a:pt x="30049" y="13171"/>
                      <a:pt x="29968" y="13169"/>
                      <a:pt x="29893" y="13165"/>
                    </a:cubicBezTo>
                    <a:cubicBezTo>
                      <a:pt x="31187" y="13126"/>
                      <a:pt x="31371" y="13118"/>
                      <a:pt x="31113" y="13118"/>
                    </a:cubicBezTo>
                    <a:cubicBezTo>
                      <a:pt x="30902" y="13118"/>
                      <a:pt x="30400" y="13123"/>
                      <a:pt x="29962" y="13123"/>
                    </a:cubicBezTo>
                    <a:cubicBezTo>
                      <a:pt x="29548" y="13123"/>
                      <a:pt x="29192" y="13118"/>
                      <a:pt x="29192" y="13099"/>
                    </a:cubicBezTo>
                    <a:cubicBezTo>
                      <a:pt x="30088" y="13099"/>
                      <a:pt x="30835" y="13080"/>
                      <a:pt x="31407" y="13043"/>
                    </a:cubicBezTo>
                    <a:lnTo>
                      <a:pt x="31407" y="13043"/>
                    </a:lnTo>
                    <a:cubicBezTo>
                      <a:pt x="31316" y="13056"/>
                      <a:pt x="31417" y="13061"/>
                      <a:pt x="31623" y="13061"/>
                    </a:cubicBezTo>
                    <a:cubicBezTo>
                      <a:pt x="32009" y="13061"/>
                      <a:pt x="32766" y="13045"/>
                      <a:pt x="33321" y="13045"/>
                    </a:cubicBezTo>
                    <a:cubicBezTo>
                      <a:pt x="33632" y="13045"/>
                      <a:pt x="33879" y="13050"/>
                      <a:pt x="33962" y="13065"/>
                    </a:cubicBezTo>
                    <a:cubicBezTo>
                      <a:pt x="33529" y="13065"/>
                      <a:pt x="33162" y="13099"/>
                      <a:pt x="33295" y="13099"/>
                    </a:cubicBezTo>
                    <a:cubicBezTo>
                      <a:pt x="35213" y="13051"/>
                      <a:pt x="36218" y="12934"/>
                      <a:pt x="35851" y="12934"/>
                    </a:cubicBezTo>
                    <a:cubicBezTo>
                      <a:pt x="35743" y="12934"/>
                      <a:pt x="35517" y="12944"/>
                      <a:pt x="35160" y="12969"/>
                    </a:cubicBezTo>
                    <a:lnTo>
                      <a:pt x="35160" y="12969"/>
                    </a:lnTo>
                    <a:cubicBezTo>
                      <a:pt x="35136" y="12955"/>
                      <a:pt x="34198" y="12973"/>
                      <a:pt x="35297" y="12898"/>
                    </a:cubicBezTo>
                    <a:cubicBezTo>
                      <a:pt x="36264" y="12865"/>
                      <a:pt x="37665" y="12798"/>
                      <a:pt x="38966" y="12698"/>
                    </a:cubicBezTo>
                    <a:cubicBezTo>
                      <a:pt x="40000" y="12632"/>
                      <a:pt x="41067" y="12498"/>
                      <a:pt x="42101" y="12331"/>
                    </a:cubicBezTo>
                    <a:cubicBezTo>
                      <a:pt x="42809" y="12331"/>
                      <a:pt x="40757" y="12558"/>
                      <a:pt x="40816" y="12558"/>
                    </a:cubicBezTo>
                    <a:cubicBezTo>
                      <a:pt x="40832" y="12558"/>
                      <a:pt x="41005" y="12541"/>
                      <a:pt x="41434" y="12498"/>
                    </a:cubicBezTo>
                    <a:cubicBezTo>
                      <a:pt x="42702" y="12331"/>
                      <a:pt x="43002" y="12265"/>
                      <a:pt x="43269" y="12198"/>
                    </a:cubicBezTo>
                    <a:lnTo>
                      <a:pt x="44770" y="11898"/>
                    </a:lnTo>
                    <a:cubicBezTo>
                      <a:pt x="44867" y="11911"/>
                      <a:pt x="44963" y="11920"/>
                      <a:pt x="45060" y="11920"/>
                    </a:cubicBezTo>
                    <a:cubicBezTo>
                      <a:pt x="45102" y="11920"/>
                      <a:pt x="45144" y="11918"/>
                      <a:pt x="45186" y="11915"/>
                    </a:cubicBezTo>
                    <a:lnTo>
                      <a:pt x="45186" y="11915"/>
                    </a:lnTo>
                    <a:cubicBezTo>
                      <a:pt x="44409" y="12057"/>
                      <a:pt x="43632" y="12230"/>
                      <a:pt x="43657" y="12230"/>
                    </a:cubicBezTo>
                    <a:cubicBezTo>
                      <a:pt x="43667" y="12230"/>
                      <a:pt x="43809" y="12202"/>
                      <a:pt x="44136" y="12131"/>
                    </a:cubicBezTo>
                    <a:cubicBezTo>
                      <a:pt x="44336" y="12098"/>
                      <a:pt x="44970" y="11998"/>
                      <a:pt x="45604" y="11898"/>
                    </a:cubicBezTo>
                    <a:cubicBezTo>
                      <a:pt x="46004" y="11831"/>
                      <a:pt x="46405" y="11731"/>
                      <a:pt x="46805" y="11631"/>
                    </a:cubicBezTo>
                    <a:lnTo>
                      <a:pt x="46805" y="11631"/>
                    </a:lnTo>
                    <a:cubicBezTo>
                      <a:pt x="46103" y="11755"/>
                      <a:pt x="45776" y="11799"/>
                      <a:pt x="45671" y="11799"/>
                    </a:cubicBezTo>
                    <a:cubicBezTo>
                      <a:pt x="45522" y="11799"/>
                      <a:pt x="45824" y="11709"/>
                      <a:pt x="46138" y="11631"/>
                    </a:cubicBezTo>
                    <a:cubicBezTo>
                      <a:pt x="47505" y="11431"/>
                      <a:pt x="48840" y="11064"/>
                      <a:pt x="50107" y="10563"/>
                    </a:cubicBezTo>
                    <a:cubicBezTo>
                      <a:pt x="50168" y="10529"/>
                      <a:pt x="50181" y="10515"/>
                      <a:pt x="50157" y="10515"/>
                    </a:cubicBezTo>
                    <a:cubicBezTo>
                      <a:pt x="50062" y="10515"/>
                      <a:pt x="49404" y="10738"/>
                      <a:pt x="48873" y="10897"/>
                    </a:cubicBezTo>
                    <a:cubicBezTo>
                      <a:pt x="48501" y="10985"/>
                      <a:pt x="48186" y="11065"/>
                      <a:pt x="48131" y="11065"/>
                    </a:cubicBezTo>
                    <a:cubicBezTo>
                      <a:pt x="48083" y="11065"/>
                      <a:pt x="48238" y="11003"/>
                      <a:pt x="48740" y="10830"/>
                    </a:cubicBezTo>
                    <a:lnTo>
                      <a:pt x="48740" y="10830"/>
                    </a:lnTo>
                    <a:cubicBezTo>
                      <a:pt x="48640" y="10876"/>
                      <a:pt x="48619" y="10896"/>
                      <a:pt x="48658" y="10896"/>
                    </a:cubicBezTo>
                    <a:cubicBezTo>
                      <a:pt x="48764" y="10896"/>
                      <a:pt x="49300" y="10749"/>
                      <a:pt x="49907" y="10530"/>
                    </a:cubicBezTo>
                    <a:cubicBezTo>
                      <a:pt x="50341" y="10397"/>
                      <a:pt x="50774" y="10196"/>
                      <a:pt x="51175" y="9963"/>
                    </a:cubicBezTo>
                    <a:cubicBezTo>
                      <a:pt x="51441" y="9830"/>
                      <a:pt x="51708" y="9663"/>
                      <a:pt x="51908" y="9429"/>
                    </a:cubicBezTo>
                    <a:lnTo>
                      <a:pt x="51908" y="9429"/>
                    </a:lnTo>
                    <a:cubicBezTo>
                      <a:pt x="51775" y="9563"/>
                      <a:pt x="51608" y="9663"/>
                      <a:pt x="51441" y="9729"/>
                    </a:cubicBezTo>
                    <a:cubicBezTo>
                      <a:pt x="51375" y="9763"/>
                      <a:pt x="51341" y="9796"/>
                      <a:pt x="51275" y="9830"/>
                    </a:cubicBezTo>
                    <a:cubicBezTo>
                      <a:pt x="51241" y="9830"/>
                      <a:pt x="51341" y="9729"/>
                      <a:pt x="51441" y="9629"/>
                    </a:cubicBezTo>
                    <a:cubicBezTo>
                      <a:pt x="51542" y="9563"/>
                      <a:pt x="51608" y="9496"/>
                      <a:pt x="51675" y="9396"/>
                    </a:cubicBezTo>
                    <a:cubicBezTo>
                      <a:pt x="51675" y="9390"/>
                      <a:pt x="51672" y="9388"/>
                      <a:pt x="51666" y="9388"/>
                    </a:cubicBezTo>
                    <a:cubicBezTo>
                      <a:pt x="51635" y="9388"/>
                      <a:pt x="51515" y="9462"/>
                      <a:pt x="51208" y="9629"/>
                    </a:cubicBezTo>
                    <a:cubicBezTo>
                      <a:pt x="50641" y="9963"/>
                      <a:pt x="50307" y="10096"/>
                      <a:pt x="50074" y="10196"/>
                    </a:cubicBezTo>
                    <a:cubicBezTo>
                      <a:pt x="49874" y="10330"/>
                      <a:pt x="49707" y="10397"/>
                      <a:pt x="49373" y="10497"/>
                    </a:cubicBezTo>
                    <a:cubicBezTo>
                      <a:pt x="48821" y="10625"/>
                      <a:pt x="48564" y="10673"/>
                      <a:pt x="48511" y="10673"/>
                    </a:cubicBezTo>
                    <a:cubicBezTo>
                      <a:pt x="48468" y="10673"/>
                      <a:pt x="48560" y="10642"/>
                      <a:pt x="48740" y="10597"/>
                    </a:cubicBezTo>
                    <a:cubicBezTo>
                      <a:pt x="49373" y="10430"/>
                      <a:pt x="50007" y="10163"/>
                      <a:pt x="50574" y="9830"/>
                    </a:cubicBezTo>
                    <a:cubicBezTo>
                      <a:pt x="50941" y="9729"/>
                      <a:pt x="51308" y="9563"/>
                      <a:pt x="51642" y="9329"/>
                    </a:cubicBezTo>
                    <a:cubicBezTo>
                      <a:pt x="51942" y="9129"/>
                      <a:pt x="52209" y="8896"/>
                      <a:pt x="52442" y="8595"/>
                    </a:cubicBezTo>
                    <a:cubicBezTo>
                      <a:pt x="52639" y="8268"/>
                      <a:pt x="52739" y="7908"/>
                      <a:pt x="52742" y="7548"/>
                    </a:cubicBezTo>
                    <a:lnTo>
                      <a:pt x="52742" y="7548"/>
                    </a:lnTo>
                    <a:cubicBezTo>
                      <a:pt x="52756" y="7541"/>
                      <a:pt x="52767" y="7514"/>
                      <a:pt x="52776" y="7461"/>
                    </a:cubicBezTo>
                    <a:cubicBezTo>
                      <a:pt x="52809" y="7294"/>
                      <a:pt x="52809" y="7094"/>
                      <a:pt x="52742" y="6927"/>
                    </a:cubicBezTo>
                    <a:cubicBezTo>
                      <a:pt x="52676" y="6527"/>
                      <a:pt x="52509" y="6194"/>
                      <a:pt x="52242" y="5860"/>
                    </a:cubicBezTo>
                    <a:lnTo>
                      <a:pt x="52242" y="5860"/>
                    </a:lnTo>
                    <a:cubicBezTo>
                      <a:pt x="52576" y="6227"/>
                      <a:pt x="52809" y="6694"/>
                      <a:pt x="52909" y="7161"/>
                    </a:cubicBezTo>
                    <a:cubicBezTo>
                      <a:pt x="52876" y="6961"/>
                      <a:pt x="52842" y="6794"/>
                      <a:pt x="52742" y="6594"/>
                    </a:cubicBezTo>
                    <a:lnTo>
                      <a:pt x="52676" y="6360"/>
                    </a:lnTo>
                    <a:lnTo>
                      <a:pt x="52576" y="6194"/>
                    </a:lnTo>
                    <a:cubicBezTo>
                      <a:pt x="52476" y="5993"/>
                      <a:pt x="52375" y="5827"/>
                      <a:pt x="52242" y="5660"/>
                    </a:cubicBezTo>
                    <a:cubicBezTo>
                      <a:pt x="52009" y="5293"/>
                      <a:pt x="51675" y="4993"/>
                      <a:pt x="51308" y="4759"/>
                    </a:cubicBezTo>
                    <a:lnTo>
                      <a:pt x="51308" y="4759"/>
                    </a:lnTo>
                    <a:cubicBezTo>
                      <a:pt x="51529" y="4935"/>
                      <a:pt x="51599" y="4997"/>
                      <a:pt x="51586" y="4997"/>
                    </a:cubicBezTo>
                    <a:cubicBezTo>
                      <a:pt x="51551" y="4997"/>
                      <a:pt x="50981" y="4597"/>
                      <a:pt x="50945" y="4597"/>
                    </a:cubicBezTo>
                    <a:cubicBezTo>
                      <a:pt x="50928" y="4597"/>
                      <a:pt x="51043" y="4696"/>
                      <a:pt x="51425" y="4995"/>
                    </a:cubicBezTo>
                    <a:lnTo>
                      <a:pt x="51425" y="4995"/>
                    </a:lnTo>
                    <a:cubicBezTo>
                      <a:pt x="50995" y="4674"/>
                      <a:pt x="50534" y="4373"/>
                      <a:pt x="50074" y="4092"/>
                    </a:cubicBezTo>
                    <a:lnTo>
                      <a:pt x="50074" y="4092"/>
                    </a:lnTo>
                    <a:cubicBezTo>
                      <a:pt x="50741" y="4426"/>
                      <a:pt x="50908" y="4526"/>
                      <a:pt x="51008" y="4559"/>
                    </a:cubicBezTo>
                    <a:cubicBezTo>
                      <a:pt x="51141" y="4592"/>
                      <a:pt x="51241" y="4626"/>
                      <a:pt x="51341" y="4693"/>
                    </a:cubicBezTo>
                    <a:cubicBezTo>
                      <a:pt x="50774" y="4259"/>
                      <a:pt x="50174" y="3892"/>
                      <a:pt x="49540" y="3592"/>
                    </a:cubicBezTo>
                    <a:cubicBezTo>
                      <a:pt x="49407" y="3492"/>
                      <a:pt x="49540" y="3525"/>
                      <a:pt x="48906" y="3258"/>
                    </a:cubicBezTo>
                    <a:cubicBezTo>
                      <a:pt x="48239" y="3091"/>
                      <a:pt x="47572" y="2891"/>
                      <a:pt x="46905" y="2658"/>
                    </a:cubicBezTo>
                    <a:cubicBezTo>
                      <a:pt x="46841" y="2630"/>
                      <a:pt x="46829" y="2618"/>
                      <a:pt x="46856" y="2618"/>
                    </a:cubicBezTo>
                    <a:cubicBezTo>
                      <a:pt x="46926" y="2618"/>
                      <a:pt x="47258" y="2704"/>
                      <a:pt x="47572" y="2825"/>
                    </a:cubicBezTo>
                    <a:cubicBezTo>
                      <a:pt x="47918" y="2923"/>
                      <a:pt x="48264" y="3040"/>
                      <a:pt x="48325" y="3040"/>
                    </a:cubicBezTo>
                    <a:cubicBezTo>
                      <a:pt x="48347" y="3040"/>
                      <a:pt x="48333" y="3026"/>
                      <a:pt x="48273" y="2991"/>
                    </a:cubicBezTo>
                    <a:cubicBezTo>
                      <a:pt x="47405" y="2624"/>
                      <a:pt x="46538" y="2358"/>
                      <a:pt x="45637" y="2157"/>
                    </a:cubicBezTo>
                    <a:lnTo>
                      <a:pt x="45637" y="2157"/>
                    </a:lnTo>
                    <a:cubicBezTo>
                      <a:pt x="46132" y="2290"/>
                      <a:pt x="46333" y="2369"/>
                      <a:pt x="46255" y="2369"/>
                    </a:cubicBezTo>
                    <a:cubicBezTo>
                      <a:pt x="46196" y="2369"/>
                      <a:pt x="45977" y="2324"/>
                      <a:pt x="45604" y="2224"/>
                    </a:cubicBezTo>
                    <a:cubicBezTo>
                      <a:pt x="45571" y="2124"/>
                      <a:pt x="44336" y="1757"/>
                      <a:pt x="42869" y="1457"/>
                    </a:cubicBezTo>
                    <a:cubicBezTo>
                      <a:pt x="41401" y="1157"/>
                      <a:pt x="39733" y="890"/>
                      <a:pt x="38933" y="723"/>
                    </a:cubicBezTo>
                    <a:cubicBezTo>
                      <a:pt x="38912" y="724"/>
                      <a:pt x="38888" y="725"/>
                      <a:pt x="38862" y="725"/>
                    </a:cubicBezTo>
                    <a:cubicBezTo>
                      <a:pt x="38327" y="725"/>
                      <a:pt x="36578" y="448"/>
                      <a:pt x="35743" y="448"/>
                    </a:cubicBezTo>
                    <a:cubicBezTo>
                      <a:pt x="35663" y="448"/>
                      <a:pt x="35592" y="451"/>
                      <a:pt x="35530" y="456"/>
                    </a:cubicBezTo>
                    <a:cubicBezTo>
                      <a:pt x="35664" y="389"/>
                      <a:pt x="34763" y="323"/>
                      <a:pt x="34863" y="256"/>
                    </a:cubicBezTo>
                    <a:cubicBezTo>
                      <a:pt x="32328" y="23"/>
                      <a:pt x="31327" y="189"/>
                      <a:pt x="30026" y="56"/>
                    </a:cubicBezTo>
                    <a:cubicBezTo>
                      <a:pt x="30426" y="23"/>
                      <a:pt x="32094" y="23"/>
                      <a:pt x="30727" y="23"/>
                    </a:cubicBezTo>
                    <a:cubicBezTo>
                      <a:pt x="30119" y="9"/>
                      <a:pt x="29379" y="1"/>
                      <a:pt x="285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71"/>
              <p:cNvSpPr/>
              <p:nvPr/>
            </p:nvSpPr>
            <p:spPr>
              <a:xfrm flipH="1">
                <a:off x="721799" y="4023901"/>
                <a:ext cx="1676056" cy="967555"/>
              </a:xfrm>
              <a:custGeom>
                <a:rect b="b" l="l" r="r" t="t"/>
                <a:pathLst>
                  <a:path extrusionOk="0" h="30156" w="52238">
                    <a:moveTo>
                      <a:pt x="51704" y="4070"/>
                    </a:moveTo>
                    <a:cubicBezTo>
                      <a:pt x="51690" y="4092"/>
                      <a:pt x="51673" y="4128"/>
                      <a:pt x="51654" y="4178"/>
                    </a:cubicBezTo>
                    <a:lnTo>
                      <a:pt x="51654" y="4178"/>
                    </a:lnTo>
                    <a:cubicBezTo>
                      <a:pt x="51627" y="4306"/>
                      <a:pt x="51601" y="4428"/>
                      <a:pt x="51575" y="4549"/>
                    </a:cubicBezTo>
                    <a:lnTo>
                      <a:pt x="51575" y="4549"/>
                    </a:lnTo>
                    <a:cubicBezTo>
                      <a:pt x="51622" y="4361"/>
                      <a:pt x="51667" y="4190"/>
                      <a:pt x="51704" y="4070"/>
                    </a:cubicBezTo>
                    <a:close/>
                    <a:moveTo>
                      <a:pt x="51837" y="2269"/>
                    </a:moveTo>
                    <a:lnTo>
                      <a:pt x="51837" y="2269"/>
                    </a:lnTo>
                    <a:cubicBezTo>
                      <a:pt x="51737" y="3036"/>
                      <a:pt x="51604" y="3804"/>
                      <a:pt x="51370" y="4571"/>
                    </a:cubicBezTo>
                    <a:cubicBezTo>
                      <a:pt x="51571" y="3670"/>
                      <a:pt x="51504" y="3704"/>
                      <a:pt x="51837" y="2269"/>
                    </a:cubicBezTo>
                    <a:close/>
                    <a:moveTo>
                      <a:pt x="51134" y="6239"/>
                    </a:moveTo>
                    <a:lnTo>
                      <a:pt x="51134" y="6239"/>
                    </a:lnTo>
                    <a:cubicBezTo>
                      <a:pt x="50939" y="7179"/>
                      <a:pt x="50862" y="7535"/>
                      <a:pt x="50860" y="7535"/>
                    </a:cubicBezTo>
                    <a:cubicBezTo>
                      <a:pt x="50857" y="7535"/>
                      <a:pt x="50979" y="6938"/>
                      <a:pt x="51134" y="6239"/>
                    </a:cubicBezTo>
                    <a:close/>
                    <a:moveTo>
                      <a:pt x="2153" y="9305"/>
                    </a:moveTo>
                    <a:cubicBezTo>
                      <a:pt x="2165" y="9305"/>
                      <a:pt x="2292" y="9698"/>
                      <a:pt x="2335" y="9741"/>
                    </a:cubicBezTo>
                    <a:cubicBezTo>
                      <a:pt x="2418" y="10094"/>
                      <a:pt x="2438" y="10210"/>
                      <a:pt x="2428" y="10210"/>
                    </a:cubicBezTo>
                    <a:cubicBezTo>
                      <a:pt x="2410" y="10210"/>
                      <a:pt x="2290" y="9818"/>
                      <a:pt x="2269" y="9775"/>
                    </a:cubicBezTo>
                    <a:cubicBezTo>
                      <a:pt x="2175" y="9422"/>
                      <a:pt x="2147" y="9305"/>
                      <a:pt x="2153" y="9305"/>
                    </a:cubicBezTo>
                    <a:close/>
                    <a:moveTo>
                      <a:pt x="47934" y="21224"/>
                    </a:moveTo>
                    <a:cubicBezTo>
                      <a:pt x="47752" y="21986"/>
                      <a:pt x="47625" y="22565"/>
                      <a:pt x="47468" y="23351"/>
                    </a:cubicBezTo>
                    <a:cubicBezTo>
                      <a:pt x="47418" y="23451"/>
                      <a:pt x="47405" y="23401"/>
                      <a:pt x="47346" y="23607"/>
                    </a:cubicBezTo>
                    <a:lnTo>
                      <a:pt x="47346" y="23607"/>
                    </a:lnTo>
                    <a:cubicBezTo>
                      <a:pt x="47363" y="23528"/>
                      <a:pt x="47381" y="23443"/>
                      <a:pt x="47401" y="23351"/>
                    </a:cubicBezTo>
                    <a:cubicBezTo>
                      <a:pt x="47534" y="22784"/>
                      <a:pt x="47668" y="22217"/>
                      <a:pt x="47768" y="21650"/>
                    </a:cubicBezTo>
                    <a:cubicBezTo>
                      <a:pt x="47770" y="21651"/>
                      <a:pt x="47771" y="21652"/>
                      <a:pt x="47773" y="21652"/>
                    </a:cubicBezTo>
                    <a:cubicBezTo>
                      <a:pt x="47805" y="21652"/>
                      <a:pt x="47875" y="21455"/>
                      <a:pt x="47934" y="21224"/>
                    </a:cubicBezTo>
                    <a:close/>
                    <a:moveTo>
                      <a:pt x="27453" y="30022"/>
                    </a:moveTo>
                    <a:cubicBezTo>
                      <a:pt x="27820" y="30022"/>
                      <a:pt x="28287" y="30056"/>
                      <a:pt x="28020" y="30089"/>
                    </a:cubicBezTo>
                    <a:cubicBezTo>
                      <a:pt x="27876" y="30105"/>
                      <a:pt x="27726" y="30112"/>
                      <a:pt x="27591" y="30112"/>
                    </a:cubicBezTo>
                    <a:cubicBezTo>
                      <a:pt x="27166" y="30112"/>
                      <a:pt x="26896" y="30048"/>
                      <a:pt x="27453" y="30022"/>
                    </a:cubicBezTo>
                    <a:close/>
                    <a:moveTo>
                      <a:pt x="52238" y="1"/>
                    </a:moveTo>
                    <a:cubicBezTo>
                      <a:pt x="51571" y="2636"/>
                      <a:pt x="51437" y="2636"/>
                      <a:pt x="51070" y="3904"/>
                    </a:cubicBezTo>
                    <a:cubicBezTo>
                      <a:pt x="51334" y="2870"/>
                      <a:pt x="51409" y="2344"/>
                      <a:pt x="51392" y="2344"/>
                    </a:cubicBezTo>
                    <a:lnTo>
                      <a:pt x="51392" y="2344"/>
                    </a:lnTo>
                    <a:cubicBezTo>
                      <a:pt x="51383" y="2344"/>
                      <a:pt x="51349" y="2485"/>
                      <a:pt x="51304" y="2770"/>
                    </a:cubicBezTo>
                    <a:cubicBezTo>
                      <a:pt x="51037" y="4171"/>
                      <a:pt x="50903" y="4537"/>
                      <a:pt x="50803" y="5038"/>
                    </a:cubicBezTo>
                    <a:cubicBezTo>
                      <a:pt x="50965" y="4347"/>
                      <a:pt x="51049" y="4077"/>
                      <a:pt x="51075" y="4077"/>
                    </a:cubicBezTo>
                    <a:cubicBezTo>
                      <a:pt x="51108" y="4077"/>
                      <a:pt x="51049" y="4512"/>
                      <a:pt x="50937" y="5071"/>
                    </a:cubicBezTo>
                    <a:cubicBezTo>
                      <a:pt x="50937" y="4975"/>
                      <a:pt x="50929" y="4932"/>
                      <a:pt x="50916" y="4932"/>
                    </a:cubicBezTo>
                    <a:cubicBezTo>
                      <a:pt x="50824" y="4932"/>
                      <a:pt x="50453" y="6985"/>
                      <a:pt x="50336" y="7306"/>
                    </a:cubicBezTo>
                    <a:cubicBezTo>
                      <a:pt x="50524" y="6487"/>
                      <a:pt x="50694" y="5552"/>
                      <a:pt x="50664" y="5552"/>
                    </a:cubicBezTo>
                    <a:lnTo>
                      <a:pt x="50664" y="5552"/>
                    </a:lnTo>
                    <a:cubicBezTo>
                      <a:pt x="50652" y="5552"/>
                      <a:pt x="50603" y="5721"/>
                      <a:pt x="50503" y="6139"/>
                    </a:cubicBezTo>
                    <a:cubicBezTo>
                      <a:pt x="50403" y="6739"/>
                      <a:pt x="50303" y="7306"/>
                      <a:pt x="50136" y="7840"/>
                    </a:cubicBezTo>
                    <a:cubicBezTo>
                      <a:pt x="50207" y="7534"/>
                      <a:pt x="50327" y="6798"/>
                      <a:pt x="50310" y="6798"/>
                    </a:cubicBezTo>
                    <a:lnTo>
                      <a:pt x="50310" y="6798"/>
                    </a:lnTo>
                    <a:cubicBezTo>
                      <a:pt x="50303" y="6798"/>
                      <a:pt x="50272" y="6928"/>
                      <a:pt x="50203" y="7273"/>
                    </a:cubicBezTo>
                    <a:cubicBezTo>
                      <a:pt x="50146" y="7614"/>
                      <a:pt x="50127" y="7727"/>
                      <a:pt x="50125" y="7727"/>
                    </a:cubicBezTo>
                    <a:cubicBezTo>
                      <a:pt x="50121" y="7727"/>
                      <a:pt x="50187" y="7271"/>
                      <a:pt x="50160" y="7271"/>
                    </a:cubicBezTo>
                    <a:lnTo>
                      <a:pt x="50160" y="7271"/>
                    </a:lnTo>
                    <a:cubicBezTo>
                      <a:pt x="50145" y="7271"/>
                      <a:pt x="50101" y="7409"/>
                      <a:pt x="50003" y="7840"/>
                    </a:cubicBezTo>
                    <a:cubicBezTo>
                      <a:pt x="49969" y="8107"/>
                      <a:pt x="49936" y="8440"/>
                      <a:pt x="49836" y="8974"/>
                    </a:cubicBezTo>
                    <a:cubicBezTo>
                      <a:pt x="49769" y="9074"/>
                      <a:pt x="49769" y="8874"/>
                      <a:pt x="49636" y="9508"/>
                    </a:cubicBezTo>
                    <a:cubicBezTo>
                      <a:pt x="49536" y="10108"/>
                      <a:pt x="49436" y="10675"/>
                      <a:pt x="49269" y="11242"/>
                    </a:cubicBezTo>
                    <a:cubicBezTo>
                      <a:pt x="49267" y="11240"/>
                      <a:pt x="49265" y="11239"/>
                      <a:pt x="49263" y="11239"/>
                    </a:cubicBezTo>
                    <a:cubicBezTo>
                      <a:pt x="49141" y="11239"/>
                      <a:pt x="48432" y="14589"/>
                      <a:pt x="48302" y="15178"/>
                    </a:cubicBezTo>
                    <a:lnTo>
                      <a:pt x="48201" y="15545"/>
                    </a:lnTo>
                    <a:cubicBezTo>
                      <a:pt x="48201" y="15645"/>
                      <a:pt x="48135" y="15879"/>
                      <a:pt x="48035" y="16313"/>
                    </a:cubicBezTo>
                    <a:cubicBezTo>
                      <a:pt x="47768" y="17613"/>
                      <a:pt x="46834" y="21183"/>
                      <a:pt x="46467" y="23117"/>
                    </a:cubicBezTo>
                    <a:lnTo>
                      <a:pt x="46400" y="23117"/>
                    </a:lnTo>
                    <a:cubicBezTo>
                      <a:pt x="45967" y="25052"/>
                      <a:pt x="46267" y="24085"/>
                      <a:pt x="45866" y="25386"/>
                    </a:cubicBezTo>
                    <a:cubicBezTo>
                      <a:pt x="45887" y="25324"/>
                      <a:pt x="45901" y="25297"/>
                      <a:pt x="45909" y="25297"/>
                    </a:cubicBezTo>
                    <a:cubicBezTo>
                      <a:pt x="45927" y="25297"/>
                      <a:pt x="45913" y="25434"/>
                      <a:pt x="45866" y="25619"/>
                    </a:cubicBezTo>
                    <a:cubicBezTo>
                      <a:pt x="45800" y="25886"/>
                      <a:pt x="45633" y="26153"/>
                      <a:pt x="45366" y="26353"/>
                    </a:cubicBezTo>
                    <a:cubicBezTo>
                      <a:pt x="45233" y="26453"/>
                      <a:pt x="45066" y="26553"/>
                      <a:pt x="44866" y="26620"/>
                    </a:cubicBezTo>
                    <a:cubicBezTo>
                      <a:pt x="44699" y="26687"/>
                      <a:pt x="44465" y="26720"/>
                      <a:pt x="44232" y="26787"/>
                    </a:cubicBezTo>
                    <a:cubicBezTo>
                      <a:pt x="43798" y="26887"/>
                      <a:pt x="43431" y="26954"/>
                      <a:pt x="43298" y="27020"/>
                    </a:cubicBezTo>
                    <a:lnTo>
                      <a:pt x="44365" y="26787"/>
                    </a:lnTo>
                    <a:lnTo>
                      <a:pt x="44899" y="26720"/>
                    </a:lnTo>
                    <a:lnTo>
                      <a:pt x="44899" y="26720"/>
                    </a:lnTo>
                    <a:cubicBezTo>
                      <a:pt x="44699" y="26753"/>
                      <a:pt x="44399" y="26820"/>
                      <a:pt x="44165" y="26887"/>
                    </a:cubicBezTo>
                    <a:cubicBezTo>
                      <a:pt x="43898" y="26920"/>
                      <a:pt x="43632" y="26987"/>
                      <a:pt x="43398" y="27020"/>
                    </a:cubicBezTo>
                    <a:cubicBezTo>
                      <a:pt x="42898" y="27120"/>
                      <a:pt x="42497" y="27187"/>
                      <a:pt x="42231" y="27220"/>
                    </a:cubicBezTo>
                    <a:cubicBezTo>
                      <a:pt x="42331" y="27320"/>
                      <a:pt x="40296" y="27621"/>
                      <a:pt x="39495" y="27821"/>
                    </a:cubicBezTo>
                    <a:lnTo>
                      <a:pt x="39228" y="27821"/>
                    </a:lnTo>
                    <a:cubicBezTo>
                      <a:pt x="38962" y="27888"/>
                      <a:pt x="38661" y="27921"/>
                      <a:pt x="38394" y="27921"/>
                    </a:cubicBezTo>
                    <a:cubicBezTo>
                      <a:pt x="37494" y="28121"/>
                      <a:pt x="36560" y="28288"/>
                      <a:pt x="35659" y="28355"/>
                    </a:cubicBezTo>
                    <a:cubicBezTo>
                      <a:pt x="35600" y="28374"/>
                      <a:pt x="35649" y="28379"/>
                      <a:pt x="35726" y="28379"/>
                    </a:cubicBezTo>
                    <a:cubicBezTo>
                      <a:pt x="35808" y="28379"/>
                      <a:pt x="35921" y="28374"/>
                      <a:pt x="35967" y="28374"/>
                    </a:cubicBezTo>
                    <a:cubicBezTo>
                      <a:pt x="36025" y="28374"/>
                      <a:pt x="35983" y="28382"/>
                      <a:pt x="35659" y="28421"/>
                    </a:cubicBezTo>
                    <a:cubicBezTo>
                      <a:pt x="35484" y="28421"/>
                      <a:pt x="33639" y="28646"/>
                      <a:pt x="33473" y="28646"/>
                    </a:cubicBezTo>
                    <a:cubicBezTo>
                      <a:pt x="33418" y="28646"/>
                      <a:pt x="33549" y="28621"/>
                      <a:pt x="33991" y="28555"/>
                    </a:cubicBezTo>
                    <a:lnTo>
                      <a:pt x="33991" y="28555"/>
                    </a:lnTo>
                    <a:cubicBezTo>
                      <a:pt x="32122" y="28753"/>
                      <a:pt x="30686" y="28903"/>
                      <a:pt x="30254" y="28903"/>
                    </a:cubicBezTo>
                    <a:cubicBezTo>
                      <a:pt x="30177" y="28903"/>
                      <a:pt x="30132" y="28898"/>
                      <a:pt x="30122" y="28888"/>
                    </a:cubicBezTo>
                    <a:cubicBezTo>
                      <a:pt x="29755" y="28955"/>
                      <a:pt x="29388" y="28988"/>
                      <a:pt x="29021" y="29022"/>
                    </a:cubicBezTo>
                    <a:cubicBezTo>
                      <a:pt x="28643" y="29033"/>
                      <a:pt x="28398" y="29036"/>
                      <a:pt x="28198" y="29036"/>
                    </a:cubicBezTo>
                    <a:cubicBezTo>
                      <a:pt x="27798" y="29036"/>
                      <a:pt x="27576" y="29022"/>
                      <a:pt x="26820" y="29022"/>
                    </a:cubicBezTo>
                    <a:cubicBezTo>
                      <a:pt x="26486" y="29055"/>
                      <a:pt x="25719" y="29055"/>
                      <a:pt x="24685" y="29055"/>
                    </a:cubicBezTo>
                    <a:cubicBezTo>
                      <a:pt x="24151" y="29055"/>
                      <a:pt x="23551" y="29022"/>
                      <a:pt x="22883" y="29022"/>
                    </a:cubicBezTo>
                    <a:lnTo>
                      <a:pt x="21849" y="29022"/>
                    </a:lnTo>
                    <a:lnTo>
                      <a:pt x="20749" y="28955"/>
                    </a:lnTo>
                    <a:cubicBezTo>
                      <a:pt x="20849" y="28888"/>
                      <a:pt x="19514" y="28788"/>
                      <a:pt x="19114" y="28721"/>
                    </a:cubicBezTo>
                    <a:cubicBezTo>
                      <a:pt x="19108" y="28738"/>
                      <a:pt x="19069" y="28746"/>
                      <a:pt x="19002" y="28746"/>
                    </a:cubicBezTo>
                    <a:cubicBezTo>
                      <a:pt x="18678" y="28746"/>
                      <a:pt x="17715" y="28571"/>
                      <a:pt x="16912" y="28488"/>
                    </a:cubicBezTo>
                    <a:cubicBezTo>
                      <a:pt x="16790" y="28466"/>
                      <a:pt x="16705" y="28458"/>
                      <a:pt x="16644" y="28458"/>
                    </a:cubicBezTo>
                    <a:cubicBezTo>
                      <a:pt x="16523" y="28458"/>
                      <a:pt x="16501" y="28488"/>
                      <a:pt x="16479" y="28488"/>
                    </a:cubicBezTo>
                    <a:cubicBezTo>
                      <a:pt x="16452" y="28488"/>
                      <a:pt x="16420" y="28493"/>
                      <a:pt x="16359" y="28493"/>
                    </a:cubicBezTo>
                    <a:cubicBezTo>
                      <a:pt x="16268" y="28493"/>
                      <a:pt x="16112" y="28481"/>
                      <a:pt x="15812" y="28421"/>
                    </a:cubicBezTo>
                    <a:cubicBezTo>
                      <a:pt x="15678" y="28254"/>
                      <a:pt x="14577" y="28088"/>
                      <a:pt x="13410" y="27854"/>
                    </a:cubicBezTo>
                    <a:lnTo>
                      <a:pt x="11709" y="27454"/>
                    </a:lnTo>
                    <a:lnTo>
                      <a:pt x="11008" y="27254"/>
                    </a:lnTo>
                    <a:cubicBezTo>
                      <a:pt x="10808" y="27187"/>
                      <a:pt x="10641" y="27120"/>
                      <a:pt x="10508" y="27054"/>
                    </a:cubicBezTo>
                    <a:cubicBezTo>
                      <a:pt x="9974" y="26887"/>
                      <a:pt x="9440" y="26720"/>
                      <a:pt x="8940" y="26520"/>
                    </a:cubicBezTo>
                    <a:cubicBezTo>
                      <a:pt x="8890" y="26520"/>
                      <a:pt x="8907" y="26545"/>
                      <a:pt x="8857" y="26545"/>
                    </a:cubicBezTo>
                    <a:cubicBezTo>
                      <a:pt x="8807" y="26545"/>
                      <a:pt x="8690" y="26520"/>
                      <a:pt x="8373" y="26420"/>
                    </a:cubicBezTo>
                    <a:cubicBezTo>
                      <a:pt x="8073" y="26286"/>
                      <a:pt x="7806" y="26086"/>
                      <a:pt x="7539" y="25853"/>
                    </a:cubicBezTo>
                    <a:cubicBezTo>
                      <a:pt x="7339" y="25653"/>
                      <a:pt x="7139" y="25452"/>
                      <a:pt x="6939" y="25219"/>
                    </a:cubicBezTo>
                    <a:cubicBezTo>
                      <a:pt x="6905" y="25086"/>
                      <a:pt x="6872" y="24919"/>
                      <a:pt x="6805" y="24785"/>
                    </a:cubicBezTo>
                    <a:cubicBezTo>
                      <a:pt x="6772" y="24685"/>
                      <a:pt x="6739" y="24585"/>
                      <a:pt x="6739" y="24452"/>
                    </a:cubicBezTo>
                    <a:lnTo>
                      <a:pt x="6638" y="24018"/>
                    </a:lnTo>
                    <a:cubicBezTo>
                      <a:pt x="6530" y="23531"/>
                      <a:pt x="6422" y="23111"/>
                      <a:pt x="6403" y="23111"/>
                    </a:cubicBezTo>
                    <a:lnTo>
                      <a:pt x="6403" y="23111"/>
                    </a:lnTo>
                    <a:cubicBezTo>
                      <a:pt x="6398" y="23111"/>
                      <a:pt x="6399" y="23134"/>
                      <a:pt x="6405" y="23184"/>
                    </a:cubicBezTo>
                    <a:cubicBezTo>
                      <a:pt x="6171" y="21416"/>
                      <a:pt x="5104" y="17180"/>
                      <a:pt x="4704" y="15178"/>
                    </a:cubicBezTo>
                    <a:cubicBezTo>
                      <a:pt x="4604" y="14811"/>
                      <a:pt x="4504" y="14445"/>
                      <a:pt x="4370" y="14078"/>
                    </a:cubicBezTo>
                    <a:cubicBezTo>
                      <a:pt x="4237" y="13310"/>
                      <a:pt x="4070" y="12543"/>
                      <a:pt x="3870" y="11776"/>
                    </a:cubicBezTo>
                    <a:cubicBezTo>
                      <a:pt x="3470" y="10642"/>
                      <a:pt x="3403" y="10008"/>
                      <a:pt x="3136" y="9574"/>
                    </a:cubicBezTo>
                    <a:cubicBezTo>
                      <a:pt x="3055" y="9235"/>
                      <a:pt x="3035" y="9127"/>
                      <a:pt x="3042" y="9127"/>
                    </a:cubicBezTo>
                    <a:lnTo>
                      <a:pt x="3042" y="9127"/>
                    </a:lnTo>
                    <a:cubicBezTo>
                      <a:pt x="3055" y="9127"/>
                      <a:pt x="3148" y="9441"/>
                      <a:pt x="3163" y="9441"/>
                    </a:cubicBezTo>
                    <a:cubicBezTo>
                      <a:pt x="3171" y="9441"/>
                      <a:pt x="3151" y="9329"/>
                      <a:pt x="3069" y="8974"/>
                    </a:cubicBezTo>
                    <a:cubicBezTo>
                      <a:pt x="2902" y="8707"/>
                      <a:pt x="2869" y="8107"/>
                      <a:pt x="2636" y="7306"/>
                    </a:cubicBezTo>
                    <a:cubicBezTo>
                      <a:pt x="2423" y="6697"/>
                      <a:pt x="2345" y="6466"/>
                      <a:pt x="2343" y="6466"/>
                    </a:cubicBezTo>
                    <a:lnTo>
                      <a:pt x="2343" y="6466"/>
                    </a:lnTo>
                    <a:cubicBezTo>
                      <a:pt x="2340" y="6466"/>
                      <a:pt x="2798" y="7848"/>
                      <a:pt x="2869" y="8440"/>
                    </a:cubicBezTo>
                    <a:cubicBezTo>
                      <a:pt x="2402" y="6706"/>
                      <a:pt x="2102" y="5938"/>
                      <a:pt x="1735" y="4537"/>
                    </a:cubicBezTo>
                    <a:cubicBezTo>
                      <a:pt x="1735" y="4590"/>
                      <a:pt x="1731" y="4613"/>
                      <a:pt x="1723" y="4613"/>
                    </a:cubicBezTo>
                    <a:cubicBezTo>
                      <a:pt x="1666" y="4613"/>
                      <a:pt x="1432" y="3436"/>
                      <a:pt x="1370" y="3436"/>
                    </a:cubicBezTo>
                    <a:cubicBezTo>
                      <a:pt x="1369" y="3436"/>
                      <a:pt x="1369" y="3436"/>
                      <a:pt x="1368" y="3437"/>
                    </a:cubicBezTo>
                    <a:cubicBezTo>
                      <a:pt x="1535" y="4037"/>
                      <a:pt x="1301" y="3503"/>
                      <a:pt x="1568" y="4571"/>
                    </a:cubicBezTo>
                    <a:cubicBezTo>
                      <a:pt x="968" y="2703"/>
                      <a:pt x="1201" y="3170"/>
                      <a:pt x="934" y="2336"/>
                    </a:cubicBezTo>
                    <a:cubicBezTo>
                      <a:pt x="834" y="2036"/>
                      <a:pt x="901" y="2770"/>
                      <a:pt x="334" y="701"/>
                    </a:cubicBezTo>
                    <a:cubicBezTo>
                      <a:pt x="226" y="572"/>
                      <a:pt x="153" y="487"/>
                      <a:pt x="115" y="487"/>
                    </a:cubicBezTo>
                    <a:cubicBezTo>
                      <a:pt x="35" y="487"/>
                      <a:pt x="109" y="853"/>
                      <a:pt x="334" y="1936"/>
                    </a:cubicBezTo>
                    <a:cubicBezTo>
                      <a:pt x="234" y="1569"/>
                      <a:pt x="100" y="1202"/>
                      <a:pt x="0" y="835"/>
                    </a:cubicBezTo>
                    <a:lnTo>
                      <a:pt x="0" y="835"/>
                    </a:lnTo>
                    <a:cubicBezTo>
                      <a:pt x="334" y="2202"/>
                      <a:pt x="134" y="2069"/>
                      <a:pt x="501" y="3103"/>
                    </a:cubicBezTo>
                    <a:cubicBezTo>
                      <a:pt x="437" y="2881"/>
                      <a:pt x="417" y="2800"/>
                      <a:pt x="422" y="2800"/>
                    </a:cubicBezTo>
                    <a:lnTo>
                      <a:pt x="422" y="2800"/>
                    </a:lnTo>
                    <a:cubicBezTo>
                      <a:pt x="436" y="2800"/>
                      <a:pt x="627" y="3368"/>
                      <a:pt x="650" y="3368"/>
                    </a:cubicBezTo>
                    <a:cubicBezTo>
                      <a:pt x="664" y="3368"/>
                      <a:pt x="617" y="3162"/>
                      <a:pt x="434" y="2503"/>
                    </a:cubicBezTo>
                    <a:lnTo>
                      <a:pt x="434" y="2503"/>
                    </a:lnTo>
                    <a:cubicBezTo>
                      <a:pt x="634" y="3170"/>
                      <a:pt x="901" y="4070"/>
                      <a:pt x="901" y="4171"/>
                    </a:cubicBezTo>
                    <a:cubicBezTo>
                      <a:pt x="501" y="2970"/>
                      <a:pt x="668" y="3570"/>
                      <a:pt x="434" y="3103"/>
                    </a:cubicBezTo>
                    <a:lnTo>
                      <a:pt x="434" y="3103"/>
                    </a:lnTo>
                    <a:cubicBezTo>
                      <a:pt x="601" y="3770"/>
                      <a:pt x="768" y="4371"/>
                      <a:pt x="834" y="4771"/>
                    </a:cubicBezTo>
                    <a:cubicBezTo>
                      <a:pt x="834" y="4904"/>
                      <a:pt x="801" y="4804"/>
                      <a:pt x="934" y="5338"/>
                    </a:cubicBezTo>
                    <a:cubicBezTo>
                      <a:pt x="1201" y="5872"/>
                      <a:pt x="1401" y="6405"/>
                      <a:pt x="1535" y="6973"/>
                    </a:cubicBezTo>
                    <a:cubicBezTo>
                      <a:pt x="1542" y="7023"/>
                      <a:pt x="1542" y="7045"/>
                      <a:pt x="1537" y="7045"/>
                    </a:cubicBezTo>
                    <a:cubicBezTo>
                      <a:pt x="1498" y="7045"/>
                      <a:pt x="1162" y="5842"/>
                      <a:pt x="1107" y="5842"/>
                    </a:cubicBezTo>
                    <a:cubicBezTo>
                      <a:pt x="1100" y="5842"/>
                      <a:pt x="1098" y="5862"/>
                      <a:pt x="1101" y="5905"/>
                    </a:cubicBezTo>
                    <a:cubicBezTo>
                      <a:pt x="1368" y="6906"/>
                      <a:pt x="1568" y="7640"/>
                      <a:pt x="1735" y="8140"/>
                    </a:cubicBezTo>
                    <a:cubicBezTo>
                      <a:pt x="1634" y="7769"/>
                      <a:pt x="1601" y="7585"/>
                      <a:pt x="1619" y="7585"/>
                    </a:cubicBezTo>
                    <a:cubicBezTo>
                      <a:pt x="1636" y="7585"/>
                      <a:pt x="1703" y="7761"/>
                      <a:pt x="1802" y="8107"/>
                    </a:cubicBezTo>
                    <a:cubicBezTo>
                      <a:pt x="1635" y="8240"/>
                      <a:pt x="2902" y="12376"/>
                      <a:pt x="3069" y="13777"/>
                    </a:cubicBezTo>
                    <a:cubicBezTo>
                      <a:pt x="3269" y="14111"/>
                      <a:pt x="3603" y="16012"/>
                      <a:pt x="3870" y="16579"/>
                    </a:cubicBezTo>
                    <a:cubicBezTo>
                      <a:pt x="3862" y="16569"/>
                      <a:pt x="3856" y="16564"/>
                      <a:pt x="3851" y="16564"/>
                    </a:cubicBezTo>
                    <a:cubicBezTo>
                      <a:pt x="3801" y="16564"/>
                      <a:pt x="3957" y="17181"/>
                      <a:pt x="3907" y="17181"/>
                    </a:cubicBezTo>
                    <a:cubicBezTo>
                      <a:pt x="3906" y="17181"/>
                      <a:pt x="3905" y="17181"/>
                      <a:pt x="3903" y="17180"/>
                    </a:cubicBezTo>
                    <a:lnTo>
                      <a:pt x="3903" y="17180"/>
                    </a:lnTo>
                    <a:cubicBezTo>
                      <a:pt x="4404" y="19181"/>
                      <a:pt x="4770" y="19948"/>
                      <a:pt x="4937" y="21049"/>
                    </a:cubicBezTo>
                    <a:lnTo>
                      <a:pt x="4937" y="21083"/>
                    </a:lnTo>
                    <a:cubicBezTo>
                      <a:pt x="4865" y="20843"/>
                      <a:pt x="4639" y="20088"/>
                      <a:pt x="4628" y="20088"/>
                    </a:cubicBezTo>
                    <a:lnTo>
                      <a:pt x="4628" y="20088"/>
                    </a:lnTo>
                    <a:cubicBezTo>
                      <a:pt x="4623" y="20088"/>
                      <a:pt x="4652" y="20205"/>
                      <a:pt x="4737" y="20516"/>
                    </a:cubicBezTo>
                    <a:cubicBezTo>
                      <a:pt x="4904" y="21116"/>
                      <a:pt x="5071" y="21883"/>
                      <a:pt x="5271" y="22717"/>
                    </a:cubicBezTo>
                    <a:cubicBezTo>
                      <a:pt x="5338" y="23151"/>
                      <a:pt x="5438" y="23618"/>
                      <a:pt x="5538" y="24051"/>
                    </a:cubicBezTo>
                    <a:cubicBezTo>
                      <a:pt x="5604" y="24318"/>
                      <a:pt x="5638" y="24485"/>
                      <a:pt x="5704" y="24785"/>
                    </a:cubicBezTo>
                    <a:cubicBezTo>
                      <a:pt x="5771" y="25052"/>
                      <a:pt x="5871" y="25319"/>
                      <a:pt x="6005" y="25586"/>
                    </a:cubicBezTo>
                    <a:cubicBezTo>
                      <a:pt x="6272" y="26086"/>
                      <a:pt x="6638" y="26487"/>
                      <a:pt x="7072" y="26820"/>
                    </a:cubicBezTo>
                    <a:cubicBezTo>
                      <a:pt x="7506" y="27120"/>
                      <a:pt x="7939" y="27354"/>
                      <a:pt x="8440" y="27521"/>
                    </a:cubicBezTo>
                    <a:lnTo>
                      <a:pt x="10741" y="28321"/>
                    </a:lnTo>
                    <a:cubicBezTo>
                      <a:pt x="11006" y="28378"/>
                      <a:pt x="11127" y="28399"/>
                      <a:pt x="11165" y="28399"/>
                    </a:cubicBezTo>
                    <a:cubicBezTo>
                      <a:pt x="11259" y="28399"/>
                      <a:pt x="10849" y="28274"/>
                      <a:pt x="10872" y="28274"/>
                    </a:cubicBezTo>
                    <a:cubicBezTo>
                      <a:pt x="10883" y="28274"/>
                      <a:pt x="10994" y="28303"/>
                      <a:pt x="11308" y="28388"/>
                    </a:cubicBezTo>
                    <a:cubicBezTo>
                      <a:pt x="11675" y="28488"/>
                      <a:pt x="12042" y="28588"/>
                      <a:pt x="12409" y="28655"/>
                    </a:cubicBezTo>
                    <a:cubicBezTo>
                      <a:pt x="12676" y="28755"/>
                      <a:pt x="12810" y="28788"/>
                      <a:pt x="13010" y="28888"/>
                    </a:cubicBezTo>
                    <a:cubicBezTo>
                      <a:pt x="13343" y="28988"/>
                      <a:pt x="13677" y="29088"/>
                      <a:pt x="14044" y="29155"/>
                    </a:cubicBezTo>
                    <a:lnTo>
                      <a:pt x="15511" y="29322"/>
                    </a:lnTo>
                    <a:lnTo>
                      <a:pt x="16179" y="29422"/>
                    </a:lnTo>
                    <a:lnTo>
                      <a:pt x="16846" y="29455"/>
                    </a:lnTo>
                    <a:cubicBezTo>
                      <a:pt x="16646" y="29555"/>
                      <a:pt x="17613" y="29555"/>
                      <a:pt x="19047" y="29789"/>
                    </a:cubicBezTo>
                    <a:cubicBezTo>
                      <a:pt x="19047" y="29789"/>
                      <a:pt x="19514" y="29856"/>
                      <a:pt x="19614" y="29856"/>
                    </a:cubicBezTo>
                    <a:cubicBezTo>
                      <a:pt x="19147" y="29856"/>
                      <a:pt x="18714" y="29789"/>
                      <a:pt x="18247" y="29722"/>
                    </a:cubicBezTo>
                    <a:cubicBezTo>
                      <a:pt x="17947" y="29655"/>
                      <a:pt x="17680" y="29622"/>
                      <a:pt x="17379" y="29622"/>
                    </a:cubicBezTo>
                    <a:cubicBezTo>
                      <a:pt x="18213" y="29722"/>
                      <a:pt x="18780" y="29856"/>
                      <a:pt x="19614" y="29922"/>
                    </a:cubicBezTo>
                    <a:cubicBezTo>
                      <a:pt x="20081" y="29922"/>
                      <a:pt x="20548" y="29922"/>
                      <a:pt x="20982" y="29989"/>
                    </a:cubicBezTo>
                    <a:cubicBezTo>
                      <a:pt x="21256" y="30028"/>
                      <a:pt x="21541" y="30044"/>
                      <a:pt x="21824" y="30044"/>
                    </a:cubicBezTo>
                    <a:cubicBezTo>
                      <a:pt x="22024" y="30044"/>
                      <a:pt x="22223" y="30036"/>
                      <a:pt x="22416" y="30022"/>
                    </a:cubicBezTo>
                    <a:cubicBezTo>
                      <a:pt x="22883" y="30089"/>
                      <a:pt x="23350" y="30122"/>
                      <a:pt x="23851" y="30122"/>
                    </a:cubicBezTo>
                    <a:cubicBezTo>
                      <a:pt x="24168" y="30139"/>
                      <a:pt x="24485" y="30147"/>
                      <a:pt x="24806" y="30147"/>
                    </a:cubicBezTo>
                    <a:cubicBezTo>
                      <a:pt x="25127" y="30147"/>
                      <a:pt x="25452" y="30139"/>
                      <a:pt x="25785" y="30122"/>
                    </a:cubicBezTo>
                    <a:cubicBezTo>
                      <a:pt x="22516" y="30089"/>
                      <a:pt x="25552" y="30122"/>
                      <a:pt x="26319" y="30022"/>
                    </a:cubicBezTo>
                    <a:lnTo>
                      <a:pt x="26319" y="30156"/>
                    </a:lnTo>
                    <a:cubicBezTo>
                      <a:pt x="27287" y="30156"/>
                      <a:pt x="28087" y="30089"/>
                      <a:pt x="28788" y="30056"/>
                    </a:cubicBezTo>
                    <a:cubicBezTo>
                      <a:pt x="29488" y="30056"/>
                      <a:pt x="30089" y="30022"/>
                      <a:pt x="30622" y="29956"/>
                    </a:cubicBezTo>
                    <a:cubicBezTo>
                      <a:pt x="31690" y="29889"/>
                      <a:pt x="32557" y="29822"/>
                      <a:pt x="33591" y="29722"/>
                    </a:cubicBezTo>
                    <a:cubicBezTo>
                      <a:pt x="33562" y="29708"/>
                      <a:pt x="33505" y="29702"/>
                      <a:pt x="33427" y="29702"/>
                    </a:cubicBezTo>
                    <a:cubicBezTo>
                      <a:pt x="33022" y="29702"/>
                      <a:pt x="32055" y="29865"/>
                      <a:pt x="31538" y="29865"/>
                    </a:cubicBezTo>
                    <a:cubicBezTo>
                      <a:pt x="31469" y="29865"/>
                      <a:pt x="31407" y="29862"/>
                      <a:pt x="31356" y="29856"/>
                    </a:cubicBezTo>
                    <a:cubicBezTo>
                      <a:pt x="32257" y="29789"/>
                      <a:pt x="32891" y="29722"/>
                      <a:pt x="33458" y="29655"/>
                    </a:cubicBezTo>
                    <a:cubicBezTo>
                      <a:pt x="33991" y="29589"/>
                      <a:pt x="34525" y="29555"/>
                      <a:pt x="35226" y="29389"/>
                    </a:cubicBezTo>
                    <a:cubicBezTo>
                      <a:pt x="35519" y="29389"/>
                      <a:pt x="34318" y="29602"/>
                      <a:pt x="34646" y="29602"/>
                    </a:cubicBezTo>
                    <a:cubicBezTo>
                      <a:pt x="34728" y="29602"/>
                      <a:pt x="34905" y="29589"/>
                      <a:pt x="35226" y="29555"/>
                    </a:cubicBezTo>
                    <a:cubicBezTo>
                      <a:pt x="35759" y="29389"/>
                      <a:pt x="36059" y="29322"/>
                      <a:pt x="36326" y="29255"/>
                    </a:cubicBezTo>
                    <a:cubicBezTo>
                      <a:pt x="36347" y="29256"/>
                      <a:pt x="36370" y="29257"/>
                      <a:pt x="36396" y="29257"/>
                    </a:cubicBezTo>
                    <a:cubicBezTo>
                      <a:pt x="37082" y="29257"/>
                      <a:pt x="39404" y="28853"/>
                      <a:pt x="39136" y="28853"/>
                    </a:cubicBezTo>
                    <a:cubicBezTo>
                      <a:pt x="39126" y="28853"/>
                      <a:pt x="39112" y="28854"/>
                      <a:pt x="39095" y="28855"/>
                    </a:cubicBezTo>
                    <a:cubicBezTo>
                      <a:pt x="39662" y="28788"/>
                      <a:pt x="40229" y="28721"/>
                      <a:pt x="40763" y="28621"/>
                    </a:cubicBezTo>
                    <a:cubicBezTo>
                      <a:pt x="41330" y="28555"/>
                      <a:pt x="41864" y="28455"/>
                      <a:pt x="42431" y="28355"/>
                    </a:cubicBezTo>
                    <a:cubicBezTo>
                      <a:pt x="43465" y="28088"/>
                      <a:pt x="42931" y="28121"/>
                      <a:pt x="43498" y="27988"/>
                    </a:cubicBezTo>
                    <a:cubicBezTo>
                      <a:pt x="43736" y="27950"/>
                      <a:pt x="43889" y="27931"/>
                      <a:pt x="43954" y="27931"/>
                    </a:cubicBezTo>
                    <a:cubicBezTo>
                      <a:pt x="44063" y="27931"/>
                      <a:pt x="43928" y="27983"/>
                      <a:pt x="43531" y="28088"/>
                    </a:cubicBezTo>
                    <a:lnTo>
                      <a:pt x="45066" y="27721"/>
                    </a:lnTo>
                    <a:cubicBezTo>
                      <a:pt x="45266" y="27654"/>
                      <a:pt x="45433" y="27587"/>
                      <a:pt x="45633" y="27487"/>
                    </a:cubicBezTo>
                    <a:cubicBezTo>
                      <a:pt x="45900" y="27354"/>
                      <a:pt x="46167" y="27187"/>
                      <a:pt x="46367" y="26920"/>
                    </a:cubicBezTo>
                    <a:cubicBezTo>
                      <a:pt x="46384" y="26899"/>
                      <a:pt x="46390" y="26890"/>
                      <a:pt x="46386" y="26890"/>
                    </a:cubicBezTo>
                    <a:lnTo>
                      <a:pt x="46386" y="26890"/>
                    </a:lnTo>
                    <a:cubicBezTo>
                      <a:pt x="46367" y="26890"/>
                      <a:pt x="46059" y="27180"/>
                      <a:pt x="46049" y="27180"/>
                    </a:cubicBezTo>
                    <a:cubicBezTo>
                      <a:pt x="46043" y="27180"/>
                      <a:pt x="46114" y="27107"/>
                      <a:pt x="46333" y="26887"/>
                    </a:cubicBezTo>
                    <a:cubicBezTo>
                      <a:pt x="46434" y="26720"/>
                      <a:pt x="46567" y="26587"/>
                      <a:pt x="46667" y="26420"/>
                    </a:cubicBezTo>
                    <a:cubicBezTo>
                      <a:pt x="46700" y="26320"/>
                      <a:pt x="46734" y="26286"/>
                      <a:pt x="46767" y="26253"/>
                    </a:cubicBezTo>
                    <a:cubicBezTo>
                      <a:pt x="46800" y="26186"/>
                      <a:pt x="46834" y="26153"/>
                      <a:pt x="46867" y="26086"/>
                    </a:cubicBezTo>
                    <a:cubicBezTo>
                      <a:pt x="46901" y="25953"/>
                      <a:pt x="46967" y="25786"/>
                      <a:pt x="47001" y="25653"/>
                    </a:cubicBezTo>
                    <a:cubicBezTo>
                      <a:pt x="47299" y="24218"/>
                      <a:pt x="47009" y="25247"/>
                      <a:pt x="47281" y="23918"/>
                    </a:cubicBezTo>
                    <a:lnTo>
                      <a:pt x="47368" y="23918"/>
                    </a:lnTo>
                    <a:cubicBezTo>
                      <a:pt x="47601" y="22617"/>
                      <a:pt x="48368" y="19815"/>
                      <a:pt x="48635" y="18247"/>
                    </a:cubicBezTo>
                    <a:lnTo>
                      <a:pt x="48635" y="18247"/>
                    </a:lnTo>
                    <a:cubicBezTo>
                      <a:pt x="48402" y="18981"/>
                      <a:pt x="48302" y="19982"/>
                      <a:pt x="48101" y="20516"/>
                    </a:cubicBezTo>
                    <a:cubicBezTo>
                      <a:pt x="48277" y="19697"/>
                      <a:pt x="48335" y="19408"/>
                      <a:pt x="48330" y="19408"/>
                    </a:cubicBezTo>
                    <a:lnTo>
                      <a:pt x="48330" y="19408"/>
                    </a:lnTo>
                    <a:cubicBezTo>
                      <a:pt x="48316" y="19408"/>
                      <a:pt x="47930" y="21083"/>
                      <a:pt x="47902" y="21083"/>
                    </a:cubicBezTo>
                    <a:cubicBezTo>
                      <a:pt x="47902" y="21083"/>
                      <a:pt x="47901" y="21083"/>
                      <a:pt x="47901" y="21083"/>
                    </a:cubicBezTo>
                    <a:cubicBezTo>
                      <a:pt x="48135" y="20082"/>
                      <a:pt x="48302" y="19315"/>
                      <a:pt x="48402" y="18814"/>
                    </a:cubicBezTo>
                    <a:lnTo>
                      <a:pt x="48402" y="18814"/>
                    </a:lnTo>
                    <a:cubicBezTo>
                      <a:pt x="48339" y="19139"/>
                      <a:pt x="48319" y="19269"/>
                      <a:pt x="48326" y="19269"/>
                    </a:cubicBezTo>
                    <a:cubicBezTo>
                      <a:pt x="48355" y="19269"/>
                      <a:pt x="48796" y="17358"/>
                      <a:pt x="48902" y="17146"/>
                    </a:cubicBezTo>
                    <a:lnTo>
                      <a:pt x="48902" y="17146"/>
                    </a:lnTo>
                    <a:cubicBezTo>
                      <a:pt x="48814" y="17439"/>
                      <a:pt x="48752" y="17732"/>
                      <a:pt x="48783" y="17732"/>
                    </a:cubicBezTo>
                    <a:cubicBezTo>
                      <a:pt x="48788" y="17732"/>
                      <a:pt x="48794" y="17726"/>
                      <a:pt x="48802" y="17714"/>
                    </a:cubicBezTo>
                    <a:cubicBezTo>
                      <a:pt x="49135" y="16317"/>
                      <a:pt x="49287" y="15481"/>
                      <a:pt x="49264" y="15481"/>
                    </a:cubicBezTo>
                    <a:lnTo>
                      <a:pt x="49264" y="15481"/>
                    </a:lnTo>
                    <a:cubicBezTo>
                      <a:pt x="49250" y="15481"/>
                      <a:pt x="49173" y="15783"/>
                      <a:pt x="49035" y="16446"/>
                    </a:cubicBezTo>
                    <a:cubicBezTo>
                      <a:pt x="49084" y="16204"/>
                      <a:pt x="49095" y="16124"/>
                      <a:pt x="49088" y="16124"/>
                    </a:cubicBezTo>
                    <a:lnTo>
                      <a:pt x="49088" y="16124"/>
                    </a:lnTo>
                    <a:cubicBezTo>
                      <a:pt x="49075" y="16124"/>
                      <a:pt x="48991" y="16436"/>
                      <a:pt x="48980" y="16436"/>
                    </a:cubicBezTo>
                    <a:cubicBezTo>
                      <a:pt x="48974" y="16436"/>
                      <a:pt x="48994" y="16327"/>
                      <a:pt x="49069" y="15979"/>
                    </a:cubicBezTo>
                    <a:cubicBezTo>
                      <a:pt x="49469" y="14378"/>
                      <a:pt x="50203" y="11409"/>
                      <a:pt x="50336" y="10308"/>
                    </a:cubicBezTo>
                    <a:cubicBezTo>
                      <a:pt x="50363" y="10226"/>
                      <a:pt x="50377" y="10190"/>
                      <a:pt x="50384" y="10190"/>
                    </a:cubicBezTo>
                    <a:lnTo>
                      <a:pt x="50384" y="10190"/>
                    </a:lnTo>
                    <a:cubicBezTo>
                      <a:pt x="50421" y="10190"/>
                      <a:pt x="50158" y="11421"/>
                      <a:pt x="50173" y="11421"/>
                    </a:cubicBezTo>
                    <a:cubicBezTo>
                      <a:pt x="50177" y="11421"/>
                      <a:pt x="50214" y="11282"/>
                      <a:pt x="50303" y="10909"/>
                    </a:cubicBezTo>
                    <a:cubicBezTo>
                      <a:pt x="50703" y="8740"/>
                      <a:pt x="50470" y="9808"/>
                      <a:pt x="50803" y="8007"/>
                    </a:cubicBezTo>
                    <a:cubicBezTo>
                      <a:pt x="50805" y="8009"/>
                      <a:pt x="50807" y="8009"/>
                      <a:pt x="50809" y="8009"/>
                    </a:cubicBezTo>
                    <a:cubicBezTo>
                      <a:pt x="50844" y="8009"/>
                      <a:pt x="50909" y="7756"/>
                      <a:pt x="51003" y="7473"/>
                    </a:cubicBezTo>
                    <a:lnTo>
                      <a:pt x="51003" y="7473"/>
                    </a:lnTo>
                    <a:cubicBezTo>
                      <a:pt x="50835" y="8196"/>
                      <a:pt x="50718" y="9024"/>
                      <a:pt x="50730" y="9024"/>
                    </a:cubicBezTo>
                    <a:cubicBezTo>
                      <a:pt x="50734" y="9024"/>
                      <a:pt x="50757" y="8903"/>
                      <a:pt x="50803" y="8607"/>
                    </a:cubicBezTo>
                    <a:cubicBezTo>
                      <a:pt x="50837" y="8273"/>
                      <a:pt x="51304" y="6439"/>
                      <a:pt x="51270" y="6339"/>
                    </a:cubicBezTo>
                    <a:lnTo>
                      <a:pt x="51270" y="6339"/>
                    </a:lnTo>
                    <a:cubicBezTo>
                      <a:pt x="51084" y="7069"/>
                      <a:pt x="51001" y="7306"/>
                      <a:pt x="50977" y="7306"/>
                    </a:cubicBezTo>
                    <a:cubicBezTo>
                      <a:pt x="50955" y="7306"/>
                      <a:pt x="50988" y="7085"/>
                      <a:pt x="51037" y="6872"/>
                    </a:cubicBezTo>
                    <a:cubicBezTo>
                      <a:pt x="51285" y="5855"/>
                      <a:pt x="51427" y="5237"/>
                      <a:pt x="51575" y="4549"/>
                    </a:cubicBezTo>
                    <a:lnTo>
                      <a:pt x="51575" y="4549"/>
                    </a:lnTo>
                    <a:cubicBezTo>
                      <a:pt x="51460" y="5006"/>
                      <a:pt x="51328" y="5561"/>
                      <a:pt x="51253" y="5712"/>
                    </a:cubicBezTo>
                    <a:lnTo>
                      <a:pt x="51253" y="5712"/>
                    </a:lnTo>
                    <a:cubicBezTo>
                      <a:pt x="51400" y="5070"/>
                      <a:pt x="51556" y="4441"/>
                      <a:pt x="51654" y="4178"/>
                    </a:cubicBezTo>
                    <a:lnTo>
                      <a:pt x="51654" y="4178"/>
                    </a:lnTo>
                    <a:cubicBezTo>
                      <a:pt x="51701" y="3960"/>
                      <a:pt x="51750" y="3728"/>
                      <a:pt x="51804" y="3470"/>
                    </a:cubicBezTo>
                    <a:cubicBezTo>
                      <a:pt x="51809" y="3427"/>
                      <a:pt x="51809" y="3408"/>
                      <a:pt x="51804" y="3408"/>
                    </a:cubicBezTo>
                    <a:lnTo>
                      <a:pt x="51804" y="3408"/>
                    </a:lnTo>
                    <a:cubicBezTo>
                      <a:pt x="51761" y="3408"/>
                      <a:pt x="51329" y="5134"/>
                      <a:pt x="51299" y="5134"/>
                    </a:cubicBezTo>
                    <a:cubicBezTo>
                      <a:pt x="51291" y="5134"/>
                      <a:pt x="51318" y="4978"/>
                      <a:pt x="51404" y="4571"/>
                    </a:cubicBezTo>
                    <a:lnTo>
                      <a:pt x="51404" y="4571"/>
                    </a:lnTo>
                    <a:cubicBezTo>
                      <a:pt x="51394" y="4642"/>
                      <a:pt x="51392" y="4674"/>
                      <a:pt x="51398" y="4674"/>
                    </a:cubicBezTo>
                    <a:cubicBezTo>
                      <a:pt x="51446" y="4674"/>
                      <a:pt x="52044" y="2158"/>
                      <a:pt x="52104" y="1769"/>
                    </a:cubicBezTo>
                    <a:lnTo>
                      <a:pt x="52104" y="1769"/>
                    </a:lnTo>
                    <a:cubicBezTo>
                      <a:pt x="51978" y="2219"/>
                      <a:pt x="51920" y="2365"/>
                      <a:pt x="51895" y="2365"/>
                    </a:cubicBezTo>
                    <a:cubicBezTo>
                      <a:pt x="51850" y="2365"/>
                      <a:pt x="51919" y="1860"/>
                      <a:pt x="51879" y="1860"/>
                    </a:cubicBezTo>
                    <a:cubicBezTo>
                      <a:pt x="51861" y="1860"/>
                      <a:pt x="51821" y="1965"/>
                      <a:pt x="51737" y="2269"/>
                    </a:cubicBezTo>
                    <a:cubicBezTo>
                      <a:pt x="51470" y="3370"/>
                      <a:pt x="51504" y="3403"/>
                      <a:pt x="51404" y="3970"/>
                    </a:cubicBezTo>
                    <a:cubicBezTo>
                      <a:pt x="51229" y="4484"/>
                      <a:pt x="51156" y="4687"/>
                      <a:pt x="51143" y="4687"/>
                    </a:cubicBezTo>
                    <a:cubicBezTo>
                      <a:pt x="51113" y="4687"/>
                      <a:pt x="51388" y="3657"/>
                      <a:pt x="51504" y="2803"/>
                    </a:cubicBezTo>
                    <a:cubicBezTo>
                      <a:pt x="51837" y="1902"/>
                      <a:pt x="52104" y="968"/>
                      <a:pt x="522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3" name="Google Shape;923;p71"/>
            <p:cNvGrpSpPr/>
            <p:nvPr/>
          </p:nvGrpSpPr>
          <p:grpSpPr>
            <a:xfrm>
              <a:off x="900503" y="1943101"/>
              <a:ext cx="1701772" cy="3366080"/>
              <a:chOff x="900503" y="1943101"/>
              <a:chExt cx="1701772" cy="3366080"/>
            </a:xfrm>
          </p:grpSpPr>
          <p:sp>
            <p:nvSpPr>
              <p:cNvPr id="924" name="Google Shape;924;p71"/>
              <p:cNvSpPr/>
              <p:nvPr/>
            </p:nvSpPr>
            <p:spPr>
              <a:xfrm flipH="1">
                <a:off x="994705" y="3832156"/>
                <a:ext cx="37892" cy="7251"/>
              </a:xfrm>
              <a:custGeom>
                <a:rect b="b" l="l" r="r" t="t"/>
                <a:pathLst>
                  <a:path extrusionOk="0" h="226" w="1181">
                    <a:moveTo>
                      <a:pt x="43" y="1"/>
                    </a:moveTo>
                    <a:cubicBezTo>
                      <a:pt x="1" y="1"/>
                      <a:pt x="121" y="33"/>
                      <a:pt x="615" y="139"/>
                    </a:cubicBezTo>
                    <a:cubicBezTo>
                      <a:pt x="655" y="139"/>
                      <a:pt x="1079" y="226"/>
                      <a:pt x="1141" y="226"/>
                    </a:cubicBezTo>
                    <a:cubicBezTo>
                      <a:pt x="1181" y="226"/>
                      <a:pt x="1071" y="190"/>
                      <a:pt x="615" y="73"/>
                    </a:cubicBezTo>
                    <a:cubicBezTo>
                      <a:pt x="534" y="73"/>
                      <a:pt x="106" y="1"/>
                      <a:pt x="43" y="1"/>
                    </a:cubicBezTo>
                    <a:close/>
                  </a:path>
                </a:pathLst>
              </a:custGeom>
              <a:solidFill>
                <a:srgbClr val="41A3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71"/>
              <p:cNvSpPr/>
              <p:nvPr/>
            </p:nvSpPr>
            <p:spPr>
              <a:xfrm flipH="1">
                <a:off x="1389631" y="2482689"/>
                <a:ext cx="440976" cy="344657"/>
              </a:xfrm>
              <a:custGeom>
                <a:rect b="b" l="l" r="r" t="t"/>
                <a:pathLst>
                  <a:path extrusionOk="0" h="10742" w="13744">
                    <a:moveTo>
                      <a:pt x="9341" y="1"/>
                    </a:moveTo>
                    <a:lnTo>
                      <a:pt x="1935" y="2736"/>
                    </a:lnTo>
                    <a:lnTo>
                      <a:pt x="1" y="7039"/>
                    </a:lnTo>
                    <a:lnTo>
                      <a:pt x="5671" y="10742"/>
                    </a:lnTo>
                    <a:lnTo>
                      <a:pt x="9307" y="10742"/>
                    </a:lnTo>
                    <a:lnTo>
                      <a:pt x="12943" y="5371"/>
                    </a:lnTo>
                    <a:lnTo>
                      <a:pt x="13744" y="2135"/>
                    </a:lnTo>
                    <a:lnTo>
                      <a:pt x="9341" y="1"/>
                    </a:lnTo>
                    <a:close/>
                  </a:path>
                </a:pathLst>
              </a:custGeom>
              <a:solidFill>
                <a:srgbClr val="9C82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71"/>
              <p:cNvSpPr/>
              <p:nvPr/>
            </p:nvSpPr>
            <p:spPr>
              <a:xfrm flipH="1">
                <a:off x="1405677" y="2002427"/>
                <a:ext cx="515895" cy="678694"/>
              </a:xfrm>
              <a:custGeom>
                <a:rect b="b" l="l" r="r" t="t"/>
                <a:pathLst>
                  <a:path extrusionOk="0" h="21153" w="16079">
                    <a:moveTo>
                      <a:pt x="7331" y="1"/>
                    </a:moveTo>
                    <a:cubicBezTo>
                      <a:pt x="7113" y="1"/>
                      <a:pt x="6893" y="19"/>
                      <a:pt x="6672" y="58"/>
                    </a:cubicBezTo>
                    <a:cubicBezTo>
                      <a:pt x="1702" y="892"/>
                      <a:pt x="0" y="5929"/>
                      <a:pt x="134" y="6529"/>
                    </a:cubicBezTo>
                    <a:cubicBezTo>
                      <a:pt x="267" y="7096"/>
                      <a:pt x="501" y="15502"/>
                      <a:pt x="4670" y="19338"/>
                    </a:cubicBezTo>
                    <a:cubicBezTo>
                      <a:pt x="4670" y="19338"/>
                      <a:pt x="6454" y="21152"/>
                      <a:pt x="8585" y="21152"/>
                    </a:cubicBezTo>
                    <a:cubicBezTo>
                      <a:pt x="9633" y="21152"/>
                      <a:pt x="10764" y="20714"/>
                      <a:pt x="11809" y="19405"/>
                    </a:cubicBezTo>
                    <a:cubicBezTo>
                      <a:pt x="14944" y="15436"/>
                      <a:pt x="16078" y="13201"/>
                      <a:pt x="15912" y="10832"/>
                    </a:cubicBezTo>
                    <a:cubicBezTo>
                      <a:pt x="15752" y="8538"/>
                      <a:pt x="12000" y="1"/>
                      <a:pt x="7331" y="1"/>
                    </a:cubicBezTo>
                    <a:close/>
                  </a:path>
                </a:pathLst>
              </a:custGeom>
              <a:solidFill>
                <a:srgbClr val="BE9E7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71"/>
              <p:cNvSpPr/>
              <p:nvPr/>
            </p:nvSpPr>
            <p:spPr>
              <a:xfrm flipH="1">
                <a:off x="900503" y="2560818"/>
                <a:ext cx="1181626" cy="1221219"/>
              </a:xfrm>
              <a:custGeom>
                <a:rect b="b" l="l" r="r" t="t"/>
                <a:pathLst>
                  <a:path extrusionOk="0" h="38062" w="36828">
                    <a:moveTo>
                      <a:pt x="21449" y="1"/>
                    </a:moveTo>
                    <a:cubicBezTo>
                      <a:pt x="21449" y="1"/>
                      <a:pt x="18814" y="7072"/>
                      <a:pt x="16813" y="7272"/>
                    </a:cubicBezTo>
                    <a:cubicBezTo>
                      <a:pt x="16735" y="7281"/>
                      <a:pt x="16653" y="7286"/>
                      <a:pt x="16567" y="7286"/>
                    </a:cubicBezTo>
                    <a:cubicBezTo>
                      <a:pt x="14424" y="7286"/>
                      <a:pt x="9708" y="4604"/>
                      <a:pt x="9708" y="4604"/>
                    </a:cubicBezTo>
                    <a:cubicBezTo>
                      <a:pt x="8707" y="6572"/>
                      <a:pt x="7406" y="6372"/>
                      <a:pt x="5538" y="7573"/>
                    </a:cubicBezTo>
                    <a:cubicBezTo>
                      <a:pt x="4737" y="8073"/>
                      <a:pt x="4004" y="8607"/>
                      <a:pt x="3303" y="9241"/>
                    </a:cubicBezTo>
                    <a:cubicBezTo>
                      <a:pt x="1902" y="10541"/>
                      <a:pt x="1135" y="12443"/>
                      <a:pt x="835" y="14344"/>
                    </a:cubicBezTo>
                    <a:cubicBezTo>
                      <a:pt x="568" y="16112"/>
                      <a:pt x="534" y="17880"/>
                      <a:pt x="668" y="19681"/>
                    </a:cubicBezTo>
                    <a:lnTo>
                      <a:pt x="701" y="20115"/>
                    </a:lnTo>
                    <a:cubicBezTo>
                      <a:pt x="1" y="20248"/>
                      <a:pt x="2302" y="31056"/>
                      <a:pt x="1669" y="31456"/>
                    </a:cubicBezTo>
                    <a:cubicBezTo>
                      <a:pt x="1035" y="31857"/>
                      <a:pt x="701" y="32591"/>
                      <a:pt x="801" y="33358"/>
                    </a:cubicBezTo>
                    <a:cubicBezTo>
                      <a:pt x="801" y="33358"/>
                      <a:pt x="6105" y="33691"/>
                      <a:pt x="7239" y="35526"/>
                    </a:cubicBezTo>
                    <a:cubicBezTo>
                      <a:pt x="7463" y="35878"/>
                      <a:pt x="7753" y="36020"/>
                      <a:pt x="8075" y="36020"/>
                    </a:cubicBezTo>
                    <a:cubicBezTo>
                      <a:pt x="9436" y="36020"/>
                      <a:pt x="11376" y="33491"/>
                      <a:pt x="11376" y="33491"/>
                    </a:cubicBezTo>
                    <a:lnTo>
                      <a:pt x="21149" y="31890"/>
                    </a:lnTo>
                    <a:lnTo>
                      <a:pt x="33658" y="38061"/>
                    </a:lnTo>
                    <a:cubicBezTo>
                      <a:pt x="34926" y="37561"/>
                      <a:pt x="34459" y="31056"/>
                      <a:pt x="34826" y="29755"/>
                    </a:cubicBezTo>
                    <a:cubicBezTo>
                      <a:pt x="36727" y="22683"/>
                      <a:pt x="36827" y="15211"/>
                      <a:pt x="35159" y="8073"/>
                    </a:cubicBezTo>
                    <a:cubicBezTo>
                      <a:pt x="35026" y="7206"/>
                      <a:pt x="34659" y="6372"/>
                      <a:pt x="34092" y="5671"/>
                    </a:cubicBezTo>
                    <a:cubicBezTo>
                      <a:pt x="33325" y="4837"/>
                      <a:pt x="32124" y="4604"/>
                      <a:pt x="31056" y="4337"/>
                    </a:cubicBezTo>
                    <a:cubicBezTo>
                      <a:pt x="28321" y="3637"/>
                      <a:pt x="23951" y="1368"/>
                      <a:pt x="2144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71"/>
              <p:cNvSpPr/>
              <p:nvPr/>
            </p:nvSpPr>
            <p:spPr>
              <a:xfrm flipH="1">
                <a:off x="2021087" y="4818058"/>
                <a:ext cx="581188" cy="429329"/>
              </a:xfrm>
              <a:custGeom>
                <a:rect b="b" l="l" r="r" t="t"/>
                <a:pathLst>
                  <a:path extrusionOk="0" h="13381" w="18114">
                    <a:moveTo>
                      <a:pt x="11608" y="1"/>
                    </a:moveTo>
                    <a:cubicBezTo>
                      <a:pt x="9574" y="3604"/>
                      <a:pt x="6505" y="6506"/>
                      <a:pt x="2836" y="8340"/>
                    </a:cubicBezTo>
                    <a:cubicBezTo>
                      <a:pt x="2135" y="8640"/>
                      <a:pt x="1501" y="9007"/>
                      <a:pt x="934" y="9441"/>
                    </a:cubicBezTo>
                    <a:cubicBezTo>
                      <a:pt x="334" y="9908"/>
                      <a:pt x="0" y="10609"/>
                      <a:pt x="34" y="11342"/>
                    </a:cubicBezTo>
                    <a:cubicBezTo>
                      <a:pt x="200" y="12777"/>
                      <a:pt x="1935" y="13344"/>
                      <a:pt x="3336" y="13377"/>
                    </a:cubicBezTo>
                    <a:cubicBezTo>
                      <a:pt x="3435" y="13379"/>
                      <a:pt x="3534" y="13380"/>
                      <a:pt x="3633" y="13380"/>
                    </a:cubicBezTo>
                    <a:cubicBezTo>
                      <a:pt x="6699" y="13380"/>
                      <a:pt x="9685" y="12383"/>
                      <a:pt x="12109" y="10508"/>
                    </a:cubicBezTo>
                    <a:cubicBezTo>
                      <a:pt x="12843" y="9908"/>
                      <a:pt x="13610" y="9208"/>
                      <a:pt x="14577" y="9174"/>
                    </a:cubicBezTo>
                    <a:cubicBezTo>
                      <a:pt x="14611" y="9172"/>
                      <a:pt x="14645" y="9172"/>
                      <a:pt x="14679" y="9172"/>
                    </a:cubicBezTo>
                    <a:cubicBezTo>
                      <a:pt x="15121" y="9172"/>
                      <a:pt x="15577" y="9310"/>
                      <a:pt x="16024" y="9310"/>
                    </a:cubicBezTo>
                    <a:cubicBezTo>
                      <a:pt x="16188" y="9310"/>
                      <a:pt x="16351" y="9292"/>
                      <a:pt x="16512" y="9241"/>
                    </a:cubicBezTo>
                    <a:cubicBezTo>
                      <a:pt x="17346" y="8974"/>
                      <a:pt x="17679" y="7973"/>
                      <a:pt x="17780" y="7106"/>
                    </a:cubicBezTo>
                    <a:cubicBezTo>
                      <a:pt x="18113" y="4871"/>
                      <a:pt x="17880" y="2603"/>
                      <a:pt x="17179" y="501"/>
                    </a:cubicBezTo>
                    <a:lnTo>
                      <a:pt x="1160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71"/>
              <p:cNvSpPr/>
              <p:nvPr/>
            </p:nvSpPr>
            <p:spPr>
              <a:xfrm flipH="1">
                <a:off x="1628286" y="4709961"/>
                <a:ext cx="399266" cy="599219"/>
              </a:xfrm>
              <a:custGeom>
                <a:rect b="b" l="l" r="r" t="t"/>
                <a:pathLst>
                  <a:path extrusionOk="0" h="18676" w="12444">
                    <a:moveTo>
                      <a:pt x="6239" y="1"/>
                    </a:moveTo>
                    <a:cubicBezTo>
                      <a:pt x="4204" y="5838"/>
                      <a:pt x="2169" y="11676"/>
                      <a:pt x="134" y="17547"/>
                    </a:cubicBezTo>
                    <a:cubicBezTo>
                      <a:pt x="34" y="17780"/>
                      <a:pt x="1" y="18014"/>
                      <a:pt x="101" y="18247"/>
                    </a:cubicBezTo>
                    <a:cubicBezTo>
                      <a:pt x="234" y="18447"/>
                      <a:pt x="468" y="18581"/>
                      <a:pt x="701" y="18581"/>
                    </a:cubicBezTo>
                    <a:cubicBezTo>
                      <a:pt x="1098" y="18644"/>
                      <a:pt x="1494" y="18675"/>
                      <a:pt x="1885" y="18675"/>
                    </a:cubicBezTo>
                    <a:cubicBezTo>
                      <a:pt x="4787" y="18675"/>
                      <a:pt x="7465" y="16978"/>
                      <a:pt x="8640" y="14244"/>
                    </a:cubicBezTo>
                    <a:cubicBezTo>
                      <a:pt x="9074" y="13210"/>
                      <a:pt x="9341" y="11943"/>
                      <a:pt x="10342" y="11442"/>
                    </a:cubicBezTo>
                    <a:cubicBezTo>
                      <a:pt x="10809" y="11209"/>
                      <a:pt x="11376" y="11176"/>
                      <a:pt x="11776" y="10842"/>
                    </a:cubicBezTo>
                    <a:cubicBezTo>
                      <a:pt x="12443" y="10308"/>
                      <a:pt x="12376" y="9274"/>
                      <a:pt x="12243" y="8407"/>
                    </a:cubicBezTo>
                    <a:cubicBezTo>
                      <a:pt x="11776" y="5605"/>
                      <a:pt x="11309" y="2803"/>
                      <a:pt x="108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0" name="Google Shape;930;p71"/>
              <p:cNvSpPr/>
              <p:nvPr/>
            </p:nvSpPr>
            <p:spPr>
              <a:xfrm flipH="1">
                <a:off x="1207676" y="1943101"/>
                <a:ext cx="569412" cy="711934"/>
              </a:xfrm>
              <a:custGeom>
                <a:rect b="b" l="l" r="r" t="t"/>
                <a:pathLst>
                  <a:path extrusionOk="0" h="22189" w="17747">
                    <a:moveTo>
                      <a:pt x="4454" y="1"/>
                    </a:moveTo>
                    <a:cubicBezTo>
                      <a:pt x="3238" y="1"/>
                      <a:pt x="1946" y="630"/>
                      <a:pt x="1502" y="1773"/>
                    </a:cubicBezTo>
                    <a:lnTo>
                      <a:pt x="1" y="3174"/>
                    </a:lnTo>
                    <a:cubicBezTo>
                      <a:pt x="45" y="3167"/>
                      <a:pt x="90" y="3163"/>
                      <a:pt x="135" y="3163"/>
                    </a:cubicBezTo>
                    <a:cubicBezTo>
                      <a:pt x="2219" y="3163"/>
                      <a:pt x="4680" y="11098"/>
                      <a:pt x="6769" y="11098"/>
                    </a:cubicBezTo>
                    <a:cubicBezTo>
                      <a:pt x="6826" y="11098"/>
                      <a:pt x="6882" y="11092"/>
                      <a:pt x="6939" y="11080"/>
                    </a:cubicBezTo>
                    <a:cubicBezTo>
                      <a:pt x="7408" y="10983"/>
                      <a:pt x="7819" y="10938"/>
                      <a:pt x="8178" y="10938"/>
                    </a:cubicBezTo>
                    <a:cubicBezTo>
                      <a:pt x="11744" y="10938"/>
                      <a:pt x="10141" y="15350"/>
                      <a:pt x="9474" y="16017"/>
                    </a:cubicBezTo>
                    <a:cubicBezTo>
                      <a:pt x="9707" y="16918"/>
                      <a:pt x="9407" y="17318"/>
                      <a:pt x="10508" y="19253"/>
                    </a:cubicBezTo>
                    <a:cubicBezTo>
                      <a:pt x="11575" y="21154"/>
                      <a:pt x="14044" y="21621"/>
                      <a:pt x="16245" y="21654"/>
                    </a:cubicBezTo>
                    <a:lnTo>
                      <a:pt x="17747" y="22188"/>
                    </a:lnTo>
                    <a:cubicBezTo>
                      <a:pt x="15879" y="20754"/>
                      <a:pt x="14978" y="18385"/>
                      <a:pt x="14544" y="16084"/>
                    </a:cubicBezTo>
                    <a:cubicBezTo>
                      <a:pt x="14077" y="13782"/>
                      <a:pt x="14044" y="11414"/>
                      <a:pt x="13410" y="9145"/>
                    </a:cubicBezTo>
                    <a:cubicBezTo>
                      <a:pt x="12543" y="6076"/>
                      <a:pt x="10708" y="3375"/>
                      <a:pt x="8173" y="1473"/>
                    </a:cubicBezTo>
                    <a:cubicBezTo>
                      <a:pt x="7172" y="639"/>
                      <a:pt x="5938" y="139"/>
                      <a:pt x="4637" y="5"/>
                    </a:cubicBezTo>
                    <a:cubicBezTo>
                      <a:pt x="4577" y="2"/>
                      <a:pt x="4516" y="1"/>
                      <a:pt x="4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1" name="Google Shape;931;p71"/>
              <p:cNvSpPr/>
              <p:nvPr/>
            </p:nvSpPr>
            <p:spPr>
              <a:xfrm flipH="1">
                <a:off x="1317933" y="3122096"/>
                <a:ext cx="909385" cy="482270"/>
              </a:xfrm>
              <a:custGeom>
                <a:rect b="b" l="l" r="r" t="t"/>
                <a:pathLst>
                  <a:path extrusionOk="0" h="15031" w="28343">
                    <a:moveTo>
                      <a:pt x="22965" y="0"/>
                    </a:moveTo>
                    <a:cubicBezTo>
                      <a:pt x="22912" y="0"/>
                      <a:pt x="22859" y="7"/>
                      <a:pt x="22805" y="20"/>
                    </a:cubicBezTo>
                    <a:lnTo>
                      <a:pt x="11364" y="3789"/>
                    </a:lnTo>
                    <a:lnTo>
                      <a:pt x="11197" y="3556"/>
                    </a:lnTo>
                    <a:cubicBezTo>
                      <a:pt x="11097" y="3456"/>
                      <a:pt x="10964" y="3356"/>
                      <a:pt x="10830" y="3356"/>
                    </a:cubicBezTo>
                    <a:lnTo>
                      <a:pt x="957" y="1488"/>
                    </a:lnTo>
                    <a:lnTo>
                      <a:pt x="723" y="2088"/>
                    </a:lnTo>
                    <a:cubicBezTo>
                      <a:pt x="693" y="2084"/>
                      <a:pt x="664" y="2081"/>
                      <a:pt x="635" y="2081"/>
                    </a:cubicBezTo>
                    <a:cubicBezTo>
                      <a:pt x="250" y="2081"/>
                      <a:pt x="1" y="2483"/>
                      <a:pt x="156" y="2855"/>
                    </a:cubicBezTo>
                    <a:lnTo>
                      <a:pt x="4759" y="13296"/>
                    </a:lnTo>
                    <a:cubicBezTo>
                      <a:pt x="4826" y="13463"/>
                      <a:pt x="4959" y="13596"/>
                      <a:pt x="5160" y="13596"/>
                    </a:cubicBezTo>
                    <a:lnTo>
                      <a:pt x="16601" y="15031"/>
                    </a:lnTo>
                    <a:cubicBezTo>
                      <a:pt x="16668" y="15031"/>
                      <a:pt x="16768" y="15031"/>
                      <a:pt x="16835" y="14998"/>
                    </a:cubicBezTo>
                    <a:lnTo>
                      <a:pt x="27909" y="10728"/>
                    </a:lnTo>
                    <a:cubicBezTo>
                      <a:pt x="28209" y="10594"/>
                      <a:pt x="28343" y="10261"/>
                      <a:pt x="28209" y="9961"/>
                    </a:cubicBezTo>
                    <a:lnTo>
                      <a:pt x="23473" y="320"/>
                    </a:lnTo>
                    <a:cubicBezTo>
                      <a:pt x="23366" y="107"/>
                      <a:pt x="23174" y="0"/>
                      <a:pt x="229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71"/>
              <p:cNvSpPr/>
              <p:nvPr/>
            </p:nvSpPr>
            <p:spPr>
              <a:xfrm flipH="1">
                <a:off x="1599409" y="3349713"/>
                <a:ext cx="415276" cy="345652"/>
              </a:xfrm>
              <a:custGeom>
                <a:rect b="b" l="l" r="r" t="t"/>
                <a:pathLst>
                  <a:path extrusionOk="0" h="10773" w="12943">
                    <a:moveTo>
                      <a:pt x="3664" y="1"/>
                    </a:moveTo>
                    <a:cubicBezTo>
                      <a:pt x="3448" y="1"/>
                      <a:pt x="3222" y="178"/>
                      <a:pt x="3036" y="632"/>
                    </a:cubicBezTo>
                    <a:cubicBezTo>
                      <a:pt x="2902" y="1032"/>
                      <a:pt x="2836" y="1432"/>
                      <a:pt x="2802" y="1866"/>
                    </a:cubicBezTo>
                    <a:cubicBezTo>
                      <a:pt x="2602" y="3634"/>
                      <a:pt x="2469" y="5902"/>
                      <a:pt x="1201" y="7170"/>
                    </a:cubicBezTo>
                    <a:lnTo>
                      <a:pt x="0" y="8170"/>
                    </a:lnTo>
                    <a:lnTo>
                      <a:pt x="3503" y="10772"/>
                    </a:lnTo>
                    <a:lnTo>
                      <a:pt x="9207" y="10005"/>
                    </a:lnTo>
                    <a:lnTo>
                      <a:pt x="11308" y="8204"/>
                    </a:lnTo>
                    <a:lnTo>
                      <a:pt x="11342" y="8170"/>
                    </a:lnTo>
                    <a:cubicBezTo>
                      <a:pt x="12009" y="8004"/>
                      <a:pt x="12442" y="7403"/>
                      <a:pt x="12442" y="6736"/>
                    </a:cubicBezTo>
                    <a:cubicBezTo>
                      <a:pt x="12442" y="6302"/>
                      <a:pt x="12576" y="5869"/>
                      <a:pt x="12809" y="5502"/>
                    </a:cubicBezTo>
                    <a:cubicBezTo>
                      <a:pt x="12943" y="5302"/>
                      <a:pt x="12909" y="5035"/>
                      <a:pt x="12743" y="4868"/>
                    </a:cubicBezTo>
                    <a:cubicBezTo>
                      <a:pt x="12409" y="4401"/>
                      <a:pt x="11875" y="4101"/>
                      <a:pt x="11308" y="4101"/>
                    </a:cubicBezTo>
                    <a:cubicBezTo>
                      <a:pt x="10975" y="4101"/>
                      <a:pt x="10641" y="3967"/>
                      <a:pt x="10408" y="3767"/>
                    </a:cubicBezTo>
                    <a:cubicBezTo>
                      <a:pt x="10208" y="3600"/>
                      <a:pt x="10107" y="3367"/>
                      <a:pt x="9941" y="3200"/>
                    </a:cubicBezTo>
                    <a:cubicBezTo>
                      <a:pt x="9828" y="3088"/>
                      <a:pt x="9593" y="3047"/>
                      <a:pt x="9307" y="3047"/>
                    </a:cubicBezTo>
                    <a:cubicBezTo>
                      <a:pt x="8658" y="3047"/>
                      <a:pt x="7742" y="3254"/>
                      <a:pt x="7372" y="3300"/>
                    </a:cubicBezTo>
                    <a:cubicBezTo>
                      <a:pt x="7085" y="3343"/>
                      <a:pt x="6816" y="3365"/>
                      <a:pt x="6566" y="3365"/>
                    </a:cubicBezTo>
                    <a:cubicBezTo>
                      <a:pt x="5247" y="3365"/>
                      <a:pt x="4465" y="2746"/>
                      <a:pt x="4437" y="1232"/>
                    </a:cubicBezTo>
                    <a:cubicBezTo>
                      <a:pt x="4437" y="623"/>
                      <a:pt x="4068" y="1"/>
                      <a:pt x="3664" y="1"/>
                    </a:cubicBezTo>
                    <a:close/>
                  </a:path>
                </a:pathLst>
              </a:custGeom>
              <a:solidFill>
                <a:srgbClr val="BE9E7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3" name="Google Shape;933;p71"/>
              <p:cNvSpPr/>
              <p:nvPr/>
            </p:nvSpPr>
            <p:spPr>
              <a:xfrm flipH="1">
                <a:off x="958315" y="3526506"/>
                <a:ext cx="944005" cy="1230524"/>
              </a:xfrm>
              <a:custGeom>
                <a:rect b="b" l="l" r="r" t="t"/>
                <a:pathLst>
                  <a:path extrusionOk="0" h="38352" w="29422">
                    <a:moveTo>
                      <a:pt x="8739" y="1"/>
                    </a:moveTo>
                    <a:cubicBezTo>
                      <a:pt x="6251" y="1"/>
                      <a:pt x="3819" y="694"/>
                      <a:pt x="2336" y="2594"/>
                    </a:cubicBezTo>
                    <a:cubicBezTo>
                      <a:pt x="835" y="4528"/>
                      <a:pt x="701" y="7164"/>
                      <a:pt x="635" y="9632"/>
                    </a:cubicBezTo>
                    <a:lnTo>
                      <a:pt x="1" y="36318"/>
                    </a:lnTo>
                    <a:lnTo>
                      <a:pt x="168" y="36618"/>
                    </a:lnTo>
                    <a:cubicBezTo>
                      <a:pt x="1446" y="37763"/>
                      <a:pt x="3064" y="38351"/>
                      <a:pt x="4695" y="38351"/>
                    </a:cubicBezTo>
                    <a:cubicBezTo>
                      <a:pt x="5914" y="38351"/>
                      <a:pt x="7141" y="38023"/>
                      <a:pt x="8240" y="37352"/>
                    </a:cubicBezTo>
                    <a:lnTo>
                      <a:pt x="8407" y="37252"/>
                    </a:lnTo>
                    <a:cubicBezTo>
                      <a:pt x="10408" y="28112"/>
                      <a:pt x="11376" y="21974"/>
                      <a:pt x="9908" y="12734"/>
                    </a:cubicBezTo>
                    <a:lnTo>
                      <a:pt x="9908" y="12734"/>
                    </a:lnTo>
                    <a:cubicBezTo>
                      <a:pt x="11909" y="15003"/>
                      <a:pt x="14411" y="16904"/>
                      <a:pt x="17313" y="17738"/>
                    </a:cubicBezTo>
                    <a:cubicBezTo>
                      <a:pt x="18280" y="18016"/>
                      <a:pt x="19296" y="18160"/>
                      <a:pt x="20308" y="18160"/>
                    </a:cubicBezTo>
                    <a:cubicBezTo>
                      <a:pt x="22332" y="18160"/>
                      <a:pt x="24340" y="17582"/>
                      <a:pt x="25919" y="16337"/>
                    </a:cubicBezTo>
                    <a:cubicBezTo>
                      <a:pt x="28254" y="14435"/>
                      <a:pt x="29422" y="10666"/>
                      <a:pt x="28054" y="7964"/>
                    </a:cubicBezTo>
                    <a:cubicBezTo>
                      <a:pt x="22817" y="4562"/>
                      <a:pt x="18080" y="1660"/>
                      <a:pt x="11976" y="359"/>
                    </a:cubicBezTo>
                    <a:cubicBezTo>
                      <a:pt x="10937" y="135"/>
                      <a:pt x="9833" y="1"/>
                      <a:pt x="87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4" name="Google Shape;934;p71"/>
              <p:cNvSpPr/>
              <p:nvPr/>
            </p:nvSpPr>
            <p:spPr>
              <a:xfrm flipH="1">
                <a:off x="1836152" y="3604411"/>
                <a:ext cx="418517" cy="1266491"/>
              </a:xfrm>
              <a:custGeom>
                <a:rect b="b" l="l" r="r" t="t"/>
                <a:pathLst>
                  <a:path extrusionOk="0" h="39473" w="13044">
                    <a:moveTo>
                      <a:pt x="8252" y="0"/>
                    </a:moveTo>
                    <a:cubicBezTo>
                      <a:pt x="7105" y="0"/>
                      <a:pt x="5991" y="314"/>
                      <a:pt x="5138" y="1000"/>
                    </a:cubicBezTo>
                    <a:cubicBezTo>
                      <a:pt x="2803" y="2868"/>
                      <a:pt x="2403" y="6203"/>
                      <a:pt x="2203" y="9172"/>
                    </a:cubicBezTo>
                    <a:cubicBezTo>
                      <a:pt x="1569" y="18612"/>
                      <a:pt x="1" y="37793"/>
                      <a:pt x="1" y="37793"/>
                    </a:cubicBezTo>
                    <a:cubicBezTo>
                      <a:pt x="1256" y="38901"/>
                      <a:pt x="2853" y="39472"/>
                      <a:pt x="4469" y="39472"/>
                    </a:cubicBezTo>
                    <a:cubicBezTo>
                      <a:pt x="5430" y="39472"/>
                      <a:pt x="6398" y="39270"/>
                      <a:pt x="7306" y="38860"/>
                    </a:cubicBezTo>
                    <a:lnTo>
                      <a:pt x="7540" y="38693"/>
                    </a:lnTo>
                    <a:cubicBezTo>
                      <a:pt x="8674" y="29720"/>
                      <a:pt x="10709" y="20780"/>
                      <a:pt x="12543" y="11874"/>
                    </a:cubicBezTo>
                    <a:lnTo>
                      <a:pt x="13044" y="2134"/>
                    </a:lnTo>
                    <a:cubicBezTo>
                      <a:pt x="11961" y="785"/>
                      <a:pt x="10065" y="0"/>
                      <a:pt x="82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71"/>
              <p:cNvSpPr/>
              <p:nvPr/>
            </p:nvSpPr>
            <p:spPr>
              <a:xfrm flipH="1">
                <a:off x="1572649" y="1943261"/>
                <a:ext cx="431351" cy="1134814"/>
              </a:xfrm>
              <a:custGeom>
                <a:rect b="b" l="l" r="r" t="t"/>
                <a:pathLst>
                  <a:path extrusionOk="0" h="35369" w="13444">
                    <a:moveTo>
                      <a:pt x="10942" y="0"/>
                    </a:moveTo>
                    <a:lnTo>
                      <a:pt x="9975" y="201"/>
                    </a:lnTo>
                    <a:cubicBezTo>
                      <a:pt x="5905" y="834"/>
                      <a:pt x="2669" y="4270"/>
                      <a:pt x="1335" y="7906"/>
                    </a:cubicBezTo>
                    <a:cubicBezTo>
                      <a:pt x="1" y="11542"/>
                      <a:pt x="168" y="15512"/>
                      <a:pt x="635" y="19314"/>
                    </a:cubicBezTo>
                    <a:cubicBezTo>
                      <a:pt x="968" y="22283"/>
                      <a:pt x="1469" y="25219"/>
                      <a:pt x="2069" y="28121"/>
                    </a:cubicBezTo>
                    <a:cubicBezTo>
                      <a:pt x="2503" y="30055"/>
                      <a:pt x="3036" y="32090"/>
                      <a:pt x="4571" y="33491"/>
                    </a:cubicBezTo>
                    <a:cubicBezTo>
                      <a:pt x="5601" y="34430"/>
                      <a:pt x="7512" y="35369"/>
                      <a:pt x="9041" y="35369"/>
                    </a:cubicBezTo>
                    <a:cubicBezTo>
                      <a:pt x="9739" y="35369"/>
                      <a:pt x="10357" y="35173"/>
                      <a:pt x="10775" y="34692"/>
                    </a:cubicBezTo>
                    <a:cubicBezTo>
                      <a:pt x="11676" y="33625"/>
                      <a:pt x="13410" y="31456"/>
                      <a:pt x="13410" y="30089"/>
                    </a:cubicBezTo>
                    <a:cubicBezTo>
                      <a:pt x="13444" y="23617"/>
                      <a:pt x="6105" y="21783"/>
                      <a:pt x="4904" y="17346"/>
                    </a:cubicBezTo>
                    <a:cubicBezTo>
                      <a:pt x="3337" y="11575"/>
                      <a:pt x="5571" y="3803"/>
                      <a:pt x="109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6" name="Google Shape;936;p71"/>
              <p:cNvSpPr/>
              <p:nvPr/>
            </p:nvSpPr>
            <p:spPr>
              <a:xfrm flipH="1">
                <a:off x="1602605" y="3872039"/>
                <a:ext cx="1091" cy="995"/>
              </a:xfrm>
              <a:custGeom>
                <a:rect b="b" l="l" r="r" t="t"/>
                <a:pathLst>
                  <a:path extrusionOk="0" h="31" w="34">
                    <a:moveTo>
                      <a:pt x="2" y="1"/>
                    </a:moveTo>
                    <a:cubicBezTo>
                      <a:pt x="0" y="1"/>
                      <a:pt x="0" y="8"/>
                      <a:pt x="0" y="31"/>
                    </a:cubicBezTo>
                    <a:lnTo>
                      <a:pt x="34" y="31"/>
                    </a:lnTo>
                    <a:cubicBezTo>
                      <a:pt x="12" y="31"/>
                      <a:pt x="4" y="1"/>
                      <a:pt x="2" y="1"/>
                    </a:cubicBez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7" name="Google Shape;937;p71"/>
              <p:cNvSpPr/>
              <p:nvPr/>
            </p:nvSpPr>
            <p:spPr>
              <a:xfrm>
                <a:off x="1778190" y="3562790"/>
                <a:ext cx="124850" cy="642950"/>
              </a:xfrm>
              <a:custGeom>
                <a:rect b="b" l="l" r="r" t="t"/>
                <a:pathLst>
                  <a:path extrusionOk="0" h="25718" w="4994">
                    <a:moveTo>
                      <a:pt x="0" y="0"/>
                    </a:moveTo>
                    <a:cubicBezTo>
                      <a:pt x="6798" y="5443"/>
                      <a:pt x="4592" y="17010"/>
                      <a:pt x="4592" y="25718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38" name="Google Shape;938;p71"/>
              <p:cNvSpPr/>
              <p:nvPr/>
            </p:nvSpPr>
            <p:spPr>
              <a:xfrm>
                <a:off x="1482425" y="3936850"/>
                <a:ext cx="101050" cy="95275"/>
              </a:xfrm>
              <a:custGeom>
                <a:rect b="b" l="l" r="r" t="t"/>
                <a:pathLst>
                  <a:path extrusionOk="0" h="3811" w="4042">
                    <a:moveTo>
                      <a:pt x="0" y="3811"/>
                    </a:moveTo>
                    <a:cubicBezTo>
                      <a:pt x="1196" y="2397"/>
                      <a:pt x="2681" y="1256"/>
                      <a:pt x="4042" y="0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39" name="Google Shape;939;p71"/>
              <p:cNvSpPr/>
              <p:nvPr/>
            </p:nvSpPr>
            <p:spPr>
              <a:xfrm>
                <a:off x="1554764" y="3940300"/>
                <a:ext cx="32125" cy="342125"/>
              </a:xfrm>
              <a:custGeom>
                <a:rect b="b" l="l" r="r" t="t"/>
                <a:pathLst>
                  <a:path extrusionOk="0" h="13685" w="1285">
                    <a:moveTo>
                      <a:pt x="1285" y="0"/>
                    </a:moveTo>
                    <a:cubicBezTo>
                      <a:pt x="392" y="4482"/>
                      <a:pt x="-589" y="9237"/>
                      <a:pt x="459" y="13685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40" name="Google Shape;940;p71"/>
              <p:cNvSpPr/>
              <p:nvPr/>
            </p:nvSpPr>
            <p:spPr>
              <a:xfrm>
                <a:off x="1147175" y="2816525"/>
                <a:ext cx="52800" cy="698050"/>
              </a:xfrm>
              <a:custGeom>
                <a:rect b="b" l="l" r="r" t="t"/>
                <a:pathLst>
                  <a:path extrusionOk="0" h="27922" w="2112">
                    <a:moveTo>
                      <a:pt x="0" y="0"/>
                    </a:moveTo>
                    <a:cubicBezTo>
                      <a:pt x="0" y="5643"/>
                      <a:pt x="2583" y="11193"/>
                      <a:pt x="2021" y="16808"/>
                    </a:cubicBezTo>
                    <a:cubicBezTo>
                      <a:pt x="1651" y="20497"/>
                      <a:pt x="-592" y="24904"/>
                      <a:pt x="1562" y="27922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41" name="Google Shape;941;p71"/>
              <p:cNvSpPr/>
              <p:nvPr/>
            </p:nvSpPr>
            <p:spPr>
              <a:xfrm>
                <a:off x="1094375" y="3514575"/>
                <a:ext cx="254875" cy="39025"/>
              </a:xfrm>
              <a:custGeom>
                <a:rect b="b" l="l" r="r" t="t"/>
                <a:pathLst>
                  <a:path extrusionOk="0" h="1561" w="10195">
                    <a:moveTo>
                      <a:pt x="0" y="1561"/>
                    </a:moveTo>
                    <a:cubicBezTo>
                      <a:pt x="3005" y="-109"/>
                      <a:pt x="6975" y="1205"/>
                      <a:pt x="10195" y="0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42" name="Google Shape;942;p71"/>
              <p:cNvSpPr/>
              <p:nvPr/>
            </p:nvSpPr>
            <p:spPr>
              <a:xfrm>
                <a:off x="1574275" y="1980700"/>
                <a:ext cx="68900" cy="45925"/>
              </a:xfrm>
              <a:custGeom>
                <a:rect b="b" l="l" r="r" t="t"/>
                <a:pathLst>
                  <a:path extrusionOk="0" h="1837" w="2756">
                    <a:moveTo>
                      <a:pt x="2756" y="0"/>
                    </a:moveTo>
                    <a:cubicBezTo>
                      <a:pt x="1769" y="494"/>
                      <a:pt x="838" y="1119"/>
                      <a:pt x="0" y="1837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43" name="Google Shape;943;p71"/>
              <p:cNvSpPr/>
              <p:nvPr/>
            </p:nvSpPr>
            <p:spPr>
              <a:xfrm>
                <a:off x="1523750" y="2012850"/>
                <a:ext cx="151550" cy="119400"/>
              </a:xfrm>
              <a:custGeom>
                <a:rect b="b" l="l" r="r" t="t"/>
                <a:pathLst>
                  <a:path extrusionOk="0" h="4776" w="6062">
                    <a:moveTo>
                      <a:pt x="6062" y="0"/>
                    </a:moveTo>
                    <a:cubicBezTo>
                      <a:pt x="3712" y="1047"/>
                      <a:pt x="1676" y="2824"/>
                      <a:pt x="0" y="4776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44" name="Google Shape;944;p71"/>
              <p:cNvSpPr/>
              <p:nvPr/>
            </p:nvSpPr>
            <p:spPr>
              <a:xfrm>
                <a:off x="1298733" y="2483585"/>
                <a:ext cx="167600" cy="165325"/>
              </a:xfrm>
              <a:custGeom>
                <a:rect b="b" l="l" r="r" t="t"/>
                <a:pathLst>
                  <a:path extrusionOk="0" h="6613" w="6704">
                    <a:moveTo>
                      <a:pt x="6613" y="0"/>
                    </a:moveTo>
                    <a:cubicBezTo>
                      <a:pt x="7291" y="3043"/>
                      <a:pt x="2957" y="5626"/>
                      <a:pt x="0" y="6613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45" name="Google Shape;945;p71"/>
              <p:cNvSpPr/>
              <p:nvPr/>
            </p:nvSpPr>
            <p:spPr>
              <a:xfrm>
                <a:off x="1679900" y="2005975"/>
                <a:ext cx="185200" cy="828925"/>
              </a:xfrm>
              <a:custGeom>
                <a:rect b="b" l="l" r="r" t="t"/>
                <a:pathLst>
                  <a:path extrusionOk="0" h="33157" w="7408">
                    <a:moveTo>
                      <a:pt x="1837" y="0"/>
                    </a:moveTo>
                    <a:cubicBezTo>
                      <a:pt x="9664" y="7827"/>
                      <a:pt x="9389" y="27294"/>
                      <a:pt x="0" y="33157"/>
                    </a:cubicBezTo>
                  </a:path>
                </a:pathLst>
              </a:custGeom>
              <a:noFill/>
              <a:ln cap="rnd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72"/>
          <p:cNvSpPr txBox="1"/>
          <p:nvPr>
            <p:ph type="title"/>
          </p:nvPr>
        </p:nvSpPr>
        <p:spPr>
          <a:xfrm>
            <a:off x="714300" y="430675"/>
            <a:ext cx="77154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951" name="Google Shape;951;p72"/>
          <p:cNvSpPr txBox="1"/>
          <p:nvPr>
            <p:ph idx="2" type="title"/>
          </p:nvPr>
        </p:nvSpPr>
        <p:spPr>
          <a:xfrm>
            <a:off x="2143850" y="1335725"/>
            <a:ext cx="2952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Wizard of Oz</a:t>
            </a:r>
            <a:endParaRPr/>
          </a:p>
        </p:txBody>
      </p:sp>
      <p:sp>
        <p:nvSpPr>
          <p:cNvPr id="952" name="Google Shape;952;p72"/>
          <p:cNvSpPr txBox="1"/>
          <p:nvPr>
            <p:ph idx="1" type="subTitle"/>
          </p:nvPr>
        </p:nvSpPr>
        <p:spPr>
          <a:xfrm>
            <a:off x="2143850" y="1823425"/>
            <a:ext cx="2733600" cy="10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in the medium fi, a set of nearby users were given to the user to showcase the Connect feature. Similarly, the events and their details were curated.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72"/>
          <p:cNvSpPr txBox="1"/>
          <p:nvPr>
            <p:ph idx="3" type="title"/>
          </p:nvPr>
        </p:nvSpPr>
        <p:spPr>
          <a:xfrm>
            <a:off x="2143869" y="3063275"/>
            <a:ext cx="2952000" cy="4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 Coded Features</a:t>
            </a:r>
            <a:endParaRPr/>
          </a:p>
        </p:txBody>
      </p:sp>
      <p:sp>
        <p:nvSpPr>
          <p:cNvPr id="954" name="Google Shape;954;p72"/>
          <p:cNvSpPr txBox="1"/>
          <p:nvPr>
            <p:ph idx="4" type="subTitle"/>
          </p:nvPr>
        </p:nvSpPr>
        <p:spPr>
          <a:xfrm>
            <a:off x="2143850" y="3550975"/>
            <a:ext cx="2733600" cy="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events and users displayed will be hardcoded rather than other actual accounts on the app.</a:t>
            </a:r>
            <a:endParaRPr/>
          </a:p>
        </p:txBody>
      </p:sp>
      <p:sp>
        <p:nvSpPr>
          <p:cNvPr id="955" name="Google Shape;955;p72"/>
          <p:cNvSpPr/>
          <p:nvPr/>
        </p:nvSpPr>
        <p:spPr>
          <a:xfrm>
            <a:off x="714305" y="1477589"/>
            <a:ext cx="1114767" cy="958444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956" name="Google Shape;956;p72"/>
          <p:cNvSpPr/>
          <p:nvPr/>
        </p:nvSpPr>
        <p:spPr>
          <a:xfrm>
            <a:off x="714305" y="3250589"/>
            <a:ext cx="1114767" cy="958444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grpSp>
        <p:nvGrpSpPr>
          <p:cNvPr id="957" name="Google Shape;957;p72"/>
          <p:cNvGrpSpPr/>
          <p:nvPr/>
        </p:nvGrpSpPr>
        <p:grpSpPr>
          <a:xfrm>
            <a:off x="5566918" y="2080599"/>
            <a:ext cx="2862661" cy="2488095"/>
            <a:chOff x="5566918" y="2080599"/>
            <a:chExt cx="2862661" cy="2488095"/>
          </a:xfrm>
        </p:grpSpPr>
        <p:sp>
          <p:nvSpPr>
            <p:cNvPr id="958" name="Google Shape;958;p72"/>
            <p:cNvSpPr/>
            <p:nvPr/>
          </p:nvSpPr>
          <p:spPr>
            <a:xfrm flipH="1">
              <a:off x="5566918" y="4389967"/>
              <a:ext cx="779300" cy="97526"/>
            </a:xfrm>
            <a:custGeom>
              <a:rect b="b" l="l" r="r" t="t"/>
              <a:pathLst>
                <a:path extrusionOk="0" h="2742" w="21912">
                  <a:moveTo>
                    <a:pt x="0" y="0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72"/>
            <p:cNvSpPr/>
            <p:nvPr/>
          </p:nvSpPr>
          <p:spPr>
            <a:xfrm flipH="1">
              <a:off x="6211498" y="4414472"/>
              <a:ext cx="109860" cy="48514"/>
            </a:xfrm>
            <a:custGeom>
              <a:rect b="b" l="l" r="r" t="t"/>
              <a:pathLst>
                <a:path extrusionOk="0" h="1364" w="3089">
                  <a:moveTo>
                    <a:pt x="1" y="0"/>
                  </a:moveTo>
                  <a:lnTo>
                    <a:pt x="1" y="1364"/>
                  </a:lnTo>
                  <a:lnTo>
                    <a:pt x="3089" y="1364"/>
                  </a:lnTo>
                  <a:lnTo>
                    <a:pt x="3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72"/>
            <p:cNvSpPr/>
            <p:nvPr/>
          </p:nvSpPr>
          <p:spPr>
            <a:xfrm flipH="1">
              <a:off x="5712770" y="4414472"/>
              <a:ext cx="393100" cy="48514"/>
            </a:xfrm>
            <a:custGeom>
              <a:rect b="b" l="l" r="r" t="t"/>
              <a:pathLst>
                <a:path extrusionOk="0" h="1364" w="11053">
                  <a:moveTo>
                    <a:pt x="1" y="0"/>
                  </a:moveTo>
                  <a:lnTo>
                    <a:pt x="1" y="1364"/>
                  </a:lnTo>
                  <a:lnTo>
                    <a:pt x="11052" y="1364"/>
                  </a:lnTo>
                  <a:lnTo>
                    <a:pt x="110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72"/>
            <p:cNvSpPr/>
            <p:nvPr/>
          </p:nvSpPr>
          <p:spPr>
            <a:xfrm flipH="1">
              <a:off x="5566918" y="4194988"/>
              <a:ext cx="779300" cy="97526"/>
            </a:xfrm>
            <a:custGeom>
              <a:rect b="b" l="l" r="r" t="t"/>
              <a:pathLst>
                <a:path extrusionOk="0" h="2742" w="21912">
                  <a:moveTo>
                    <a:pt x="0" y="1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72"/>
            <p:cNvSpPr/>
            <p:nvPr/>
          </p:nvSpPr>
          <p:spPr>
            <a:xfrm flipH="1">
              <a:off x="6239701" y="4219494"/>
              <a:ext cx="81657" cy="48550"/>
            </a:xfrm>
            <a:custGeom>
              <a:rect b="b" l="l" r="r" t="t"/>
              <a:pathLst>
                <a:path extrusionOk="0" h="1365" w="2296">
                  <a:moveTo>
                    <a:pt x="1" y="1"/>
                  </a:moveTo>
                  <a:lnTo>
                    <a:pt x="1" y="1365"/>
                  </a:lnTo>
                  <a:lnTo>
                    <a:pt x="2296" y="1365"/>
                  </a:lnTo>
                  <a:lnTo>
                    <a:pt x="22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72"/>
            <p:cNvSpPr/>
            <p:nvPr/>
          </p:nvSpPr>
          <p:spPr>
            <a:xfrm flipH="1">
              <a:off x="5712770" y="4219494"/>
              <a:ext cx="462274" cy="48550"/>
            </a:xfrm>
            <a:custGeom>
              <a:rect b="b" l="l" r="r" t="t"/>
              <a:pathLst>
                <a:path extrusionOk="0" h="1365" w="12998">
                  <a:moveTo>
                    <a:pt x="1" y="1"/>
                  </a:moveTo>
                  <a:lnTo>
                    <a:pt x="1" y="1365"/>
                  </a:lnTo>
                  <a:lnTo>
                    <a:pt x="12997" y="1365"/>
                  </a:lnTo>
                  <a:lnTo>
                    <a:pt x="129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72"/>
            <p:cNvSpPr/>
            <p:nvPr/>
          </p:nvSpPr>
          <p:spPr>
            <a:xfrm flipH="1">
              <a:off x="5634740" y="4292477"/>
              <a:ext cx="779122" cy="97526"/>
            </a:xfrm>
            <a:custGeom>
              <a:rect b="b" l="l" r="r" t="t"/>
              <a:pathLst>
                <a:path extrusionOk="0" h="2742" w="21907">
                  <a:moveTo>
                    <a:pt x="0" y="1"/>
                  </a:moveTo>
                  <a:lnTo>
                    <a:pt x="0" y="403"/>
                  </a:lnTo>
                  <a:lnTo>
                    <a:pt x="14344" y="403"/>
                  </a:lnTo>
                  <a:lnTo>
                    <a:pt x="14344" y="2373"/>
                  </a:lnTo>
                  <a:lnTo>
                    <a:pt x="0" y="2373"/>
                  </a:lnTo>
                  <a:lnTo>
                    <a:pt x="0" y="2741"/>
                  </a:lnTo>
                  <a:lnTo>
                    <a:pt x="21907" y="2741"/>
                  </a:lnTo>
                  <a:lnTo>
                    <a:pt x="219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72"/>
            <p:cNvSpPr/>
            <p:nvPr/>
          </p:nvSpPr>
          <p:spPr>
            <a:xfrm flipH="1">
              <a:off x="5903683" y="4306775"/>
              <a:ext cx="492753" cy="70104"/>
            </a:xfrm>
            <a:custGeom>
              <a:rect b="b" l="l" r="r" t="t"/>
              <a:pathLst>
                <a:path extrusionOk="0" h="1971" w="13855">
                  <a:moveTo>
                    <a:pt x="0" y="1"/>
                  </a:moveTo>
                  <a:lnTo>
                    <a:pt x="0" y="1971"/>
                  </a:lnTo>
                  <a:lnTo>
                    <a:pt x="13854" y="1971"/>
                  </a:lnTo>
                  <a:lnTo>
                    <a:pt x="13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72"/>
            <p:cNvSpPr/>
            <p:nvPr/>
          </p:nvSpPr>
          <p:spPr>
            <a:xfrm flipH="1">
              <a:off x="7213078" y="2875522"/>
              <a:ext cx="446234" cy="770108"/>
            </a:xfrm>
            <a:custGeom>
              <a:rect b="b" l="l" r="r" t="t"/>
              <a:pathLst>
                <a:path extrusionOk="0" h="21652" w="12547">
                  <a:moveTo>
                    <a:pt x="2208" y="0"/>
                  </a:moveTo>
                  <a:cubicBezTo>
                    <a:pt x="230" y="1067"/>
                    <a:pt x="1" y="3549"/>
                    <a:pt x="590" y="5659"/>
                  </a:cubicBezTo>
                  <a:cubicBezTo>
                    <a:pt x="3062" y="14504"/>
                    <a:pt x="10615" y="21652"/>
                    <a:pt x="11723" y="21652"/>
                  </a:cubicBezTo>
                  <a:cubicBezTo>
                    <a:pt x="10293" y="18529"/>
                    <a:pt x="12547" y="16121"/>
                    <a:pt x="12547" y="16121"/>
                  </a:cubicBezTo>
                  <a:cubicBezTo>
                    <a:pt x="11461" y="15734"/>
                    <a:pt x="6562" y="5507"/>
                    <a:pt x="4925" y="2419"/>
                  </a:cubicBezTo>
                  <a:cubicBezTo>
                    <a:pt x="3855" y="399"/>
                    <a:pt x="2208" y="0"/>
                    <a:pt x="2208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72"/>
            <p:cNvSpPr/>
            <p:nvPr/>
          </p:nvSpPr>
          <p:spPr>
            <a:xfrm flipH="1">
              <a:off x="7350679" y="2823096"/>
              <a:ext cx="333315" cy="441997"/>
            </a:xfrm>
            <a:custGeom>
              <a:rect b="b" l="l" r="r" t="t"/>
              <a:pathLst>
                <a:path extrusionOk="0" h="12427" w="9372">
                  <a:moveTo>
                    <a:pt x="1901" y="1"/>
                  </a:moveTo>
                  <a:lnTo>
                    <a:pt x="304" y="7839"/>
                  </a:lnTo>
                  <a:cubicBezTo>
                    <a:pt x="152" y="8400"/>
                    <a:pt x="1" y="8993"/>
                    <a:pt x="152" y="9555"/>
                  </a:cubicBezTo>
                  <a:cubicBezTo>
                    <a:pt x="264" y="9969"/>
                    <a:pt x="530" y="10321"/>
                    <a:pt x="795" y="10657"/>
                  </a:cubicBezTo>
                  <a:cubicBezTo>
                    <a:pt x="1106" y="11047"/>
                    <a:pt x="1426" y="11431"/>
                    <a:pt x="1753" y="11808"/>
                  </a:cubicBezTo>
                  <a:cubicBezTo>
                    <a:pt x="1915" y="11991"/>
                    <a:pt x="2083" y="12180"/>
                    <a:pt x="2305" y="12281"/>
                  </a:cubicBezTo>
                  <a:cubicBezTo>
                    <a:pt x="2470" y="12359"/>
                    <a:pt x="2655" y="12382"/>
                    <a:pt x="2835" y="12398"/>
                  </a:cubicBezTo>
                  <a:cubicBezTo>
                    <a:pt x="3048" y="12417"/>
                    <a:pt x="3262" y="12427"/>
                    <a:pt x="3475" y="12427"/>
                  </a:cubicBezTo>
                  <a:cubicBezTo>
                    <a:pt x="4330" y="12427"/>
                    <a:pt x="5181" y="12275"/>
                    <a:pt x="5986" y="11976"/>
                  </a:cubicBezTo>
                  <a:cubicBezTo>
                    <a:pt x="7055" y="11578"/>
                    <a:pt x="8323" y="11189"/>
                    <a:pt x="9372" y="10343"/>
                  </a:cubicBezTo>
                  <a:cubicBezTo>
                    <a:pt x="8605" y="8393"/>
                    <a:pt x="7550" y="6628"/>
                    <a:pt x="6783" y="4678"/>
                  </a:cubicBezTo>
                  <a:cubicBezTo>
                    <a:pt x="6605" y="4223"/>
                    <a:pt x="6426" y="3767"/>
                    <a:pt x="6198" y="3334"/>
                  </a:cubicBezTo>
                  <a:cubicBezTo>
                    <a:pt x="5307" y="1637"/>
                    <a:pt x="3769" y="437"/>
                    <a:pt x="1901" y="1"/>
                  </a:cubicBezTo>
                  <a:close/>
                </a:path>
              </a:pathLst>
            </a:custGeom>
            <a:solidFill>
              <a:srgbClr val="62C1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72"/>
            <p:cNvSpPr/>
            <p:nvPr/>
          </p:nvSpPr>
          <p:spPr>
            <a:xfrm flipH="1">
              <a:off x="7420956" y="3004310"/>
              <a:ext cx="159545" cy="260496"/>
            </a:xfrm>
            <a:custGeom>
              <a:rect b="b" l="l" r="r" t="t"/>
              <a:pathLst>
                <a:path extrusionOk="0" h="7324" w="4486">
                  <a:moveTo>
                    <a:pt x="507" y="0"/>
                  </a:moveTo>
                  <a:cubicBezTo>
                    <a:pt x="349" y="0"/>
                    <a:pt x="191" y="110"/>
                    <a:pt x="110" y="252"/>
                  </a:cubicBezTo>
                  <a:cubicBezTo>
                    <a:pt x="8" y="432"/>
                    <a:pt x="0" y="648"/>
                    <a:pt x="2" y="854"/>
                  </a:cubicBezTo>
                  <a:cubicBezTo>
                    <a:pt x="11" y="1645"/>
                    <a:pt x="135" y="2431"/>
                    <a:pt x="370" y="3188"/>
                  </a:cubicBezTo>
                  <a:lnTo>
                    <a:pt x="124" y="7302"/>
                  </a:lnTo>
                  <a:cubicBezTo>
                    <a:pt x="126" y="7304"/>
                    <a:pt x="129" y="7307"/>
                    <a:pt x="130" y="7309"/>
                  </a:cubicBezTo>
                  <a:cubicBezTo>
                    <a:pt x="282" y="7319"/>
                    <a:pt x="434" y="7323"/>
                    <a:pt x="586" y="7323"/>
                  </a:cubicBezTo>
                  <a:cubicBezTo>
                    <a:pt x="1434" y="7323"/>
                    <a:pt x="2282" y="7176"/>
                    <a:pt x="3078" y="6880"/>
                  </a:cubicBezTo>
                  <a:cubicBezTo>
                    <a:pt x="3522" y="6715"/>
                    <a:pt x="4002" y="6544"/>
                    <a:pt x="4486" y="6348"/>
                  </a:cubicBezTo>
                  <a:cubicBezTo>
                    <a:pt x="3992" y="4029"/>
                    <a:pt x="2411" y="2066"/>
                    <a:pt x="874" y="234"/>
                  </a:cubicBezTo>
                  <a:cubicBezTo>
                    <a:pt x="804" y="149"/>
                    <a:pt x="729" y="63"/>
                    <a:pt x="627" y="23"/>
                  </a:cubicBezTo>
                  <a:cubicBezTo>
                    <a:pt x="588" y="8"/>
                    <a:pt x="548" y="0"/>
                    <a:pt x="507" y="0"/>
                  </a:cubicBezTo>
                  <a:close/>
                </a:path>
              </a:pathLst>
            </a:custGeom>
            <a:solidFill>
              <a:srgbClr val="4EA8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72"/>
            <p:cNvSpPr/>
            <p:nvPr/>
          </p:nvSpPr>
          <p:spPr>
            <a:xfrm flipH="1">
              <a:off x="7464523" y="2288204"/>
              <a:ext cx="392140" cy="522807"/>
            </a:xfrm>
            <a:custGeom>
              <a:rect b="b" l="l" r="r" t="t"/>
              <a:pathLst>
                <a:path extrusionOk="0" h="14699" w="11026">
                  <a:moveTo>
                    <a:pt x="3992" y="1"/>
                  </a:moveTo>
                  <a:cubicBezTo>
                    <a:pt x="2602" y="515"/>
                    <a:pt x="1963" y="2086"/>
                    <a:pt x="1532" y="3503"/>
                  </a:cubicBezTo>
                  <a:cubicBezTo>
                    <a:pt x="666" y="6338"/>
                    <a:pt x="1" y="9417"/>
                    <a:pt x="937" y="12229"/>
                  </a:cubicBezTo>
                  <a:cubicBezTo>
                    <a:pt x="1272" y="13235"/>
                    <a:pt x="1894" y="14249"/>
                    <a:pt x="2899" y="14585"/>
                  </a:cubicBezTo>
                  <a:cubicBezTo>
                    <a:pt x="3132" y="14663"/>
                    <a:pt x="3375" y="14699"/>
                    <a:pt x="3618" y="14699"/>
                  </a:cubicBezTo>
                  <a:cubicBezTo>
                    <a:pt x="4194" y="14699"/>
                    <a:pt x="4777" y="14496"/>
                    <a:pt x="5256" y="14168"/>
                  </a:cubicBezTo>
                  <a:cubicBezTo>
                    <a:pt x="5737" y="13839"/>
                    <a:pt x="6240" y="13364"/>
                    <a:pt x="6786" y="13364"/>
                  </a:cubicBezTo>
                  <a:cubicBezTo>
                    <a:pt x="6872" y="13364"/>
                    <a:pt x="6959" y="13376"/>
                    <a:pt x="7047" y="13402"/>
                  </a:cubicBezTo>
                  <a:cubicBezTo>
                    <a:pt x="7227" y="13455"/>
                    <a:pt x="7384" y="13565"/>
                    <a:pt x="7550" y="13652"/>
                  </a:cubicBezTo>
                  <a:cubicBezTo>
                    <a:pt x="7872" y="13823"/>
                    <a:pt x="8236" y="13906"/>
                    <a:pt x="8600" y="13906"/>
                  </a:cubicBezTo>
                  <a:cubicBezTo>
                    <a:pt x="9106" y="13906"/>
                    <a:pt x="9614" y="13745"/>
                    <a:pt x="10012" y="13432"/>
                  </a:cubicBezTo>
                  <a:cubicBezTo>
                    <a:pt x="10696" y="12895"/>
                    <a:pt x="11025" y="11940"/>
                    <a:pt x="10813" y="11095"/>
                  </a:cubicBezTo>
                  <a:cubicBezTo>
                    <a:pt x="10562" y="10089"/>
                    <a:pt x="9674" y="9386"/>
                    <a:pt x="9150" y="8493"/>
                  </a:cubicBezTo>
                  <a:cubicBezTo>
                    <a:pt x="7841" y="6259"/>
                    <a:pt x="8489" y="2878"/>
                    <a:pt x="7640" y="301"/>
                  </a:cubicBezTo>
                  <a:lnTo>
                    <a:pt x="399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72"/>
            <p:cNvSpPr/>
            <p:nvPr/>
          </p:nvSpPr>
          <p:spPr>
            <a:xfrm flipH="1">
              <a:off x="6994745" y="2629932"/>
              <a:ext cx="264568" cy="199889"/>
            </a:xfrm>
            <a:custGeom>
              <a:rect b="b" l="l" r="r" t="t"/>
              <a:pathLst>
                <a:path extrusionOk="0" h="5620" w="7439">
                  <a:moveTo>
                    <a:pt x="7439" y="1"/>
                  </a:moveTo>
                  <a:lnTo>
                    <a:pt x="7439" y="1"/>
                  </a:lnTo>
                  <a:cubicBezTo>
                    <a:pt x="2183" y="1214"/>
                    <a:pt x="0" y="3720"/>
                    <a:pt x="0" y="3720"/>
                  </a:cubicBezTo>
                  <a:lnTo>
                    <a:pt x="5785" y="5620"/>
                  </a:lnTo>
                  <a:lnTo>
                    <a:pt x="74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72"/>
            <p:cNvSpPr/>
            <p:nvPr/>
          </p:nvSpPr>
          <p:spPr>
            <a:xfrm flipH="1">
              <a:off x="6894096" y="2644336"/>
              <a:ext cx="670045" cy="521953"/>
            </a:xfrm>
            <a:custGeom>
              <a:rect b="b" l="l" r="r" t="t"/>
              <a:pathLst>
                <a:path extrusionOk="0" h="14675" w="18840">
                  <a:moveTo>
                    <a:pt x="366" y="0"/>
                  </a:moveTo>
                  <a:lnTo>
                    <a:pt x="1" y="1455"/>
                  </a:lnTo>
                  <a:lnTo>
                    <a:pt x="15404" y="14674"/>
                  </a:lnTo>
                  <a:lnTo>
                    <a:pt x="18839" y="2065"/>
                  </a:lnTo>
                  <a:lnTo>
                    <a:pt x="18192" y="1011"/>
                  </a:lnTo>
                  <a:lnTo>
                    <a:pt x="8906" y="3194"/>
                  </a:lnTo>
                  <a:cubicBezTo>
                    <a:pt x="7081" y="1758"/>
                    <a:pt x="366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72"/>
            <p:cNvSpPr/>
            <p:nvPr/>
          </p:nvSpPr>
          <p:spPr>
            <a:xfrm flipH="1">
              <a:off x="6873503" y="2661089"/>
              <a:ext cx="877566" cy="745886"/>
            </a:xfrm>
            <a:custGeom>
              <a:rect b="b" l="l" r="r" t="t"/>
              <a:pathLst>
                <a:path extrusionOk="0" h="20971" w="24675">
                  <a:moveTo>
                    <a:pt x="4458" y="1"/>
                  </a:moveTo>
                  <a:lnTo>
                    <a:pt x="0" y="17040"/>
                  </a:lnTo>
                  <a:lnTo>
                    <a:pt x="5172" y="17862"/>
                  </a:lnTo>
                  <a:lnTo>
                    <a:pt x="10264" y="20970"/>
                  </a:lnTo>
                  <a:lnTo>
                    <a:pt x="19791" y="18493"/>
                  </a:lnTo>
                  <a:lnTo>
                    <a:pt x="24674" y="940"/>
                  </a:lnTo>
                  <a:lnTo>
                    <a:pt x="24674" y="940"/>
                  </a:lnTo>
                  <a:lnTo>
                    <a:pt x="14162" y="3419"/>
                  </a:lnTo>
                  <a:lnTo>
                    <a:pt x="44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72"/>
            <p:cNvSpPr/>
            <p:nvPr/>
          </p:nvSpPr>
          <p:spPr>
            <a:xfrm flipH="1">
              <a:off x="6964621" y="2855036"/>
              <a:ext cx="378198" cy="812219"/>
            </a:xfrm>
            <a:custGeom>
              <a:rect b="b" l="l" r="r" t="t"/>
              <a:pathLst>
                <a:path extrusionOk="0" h="22836" w="10634">
                  <a:moveTo>
                    <a:pt x="9270" y="0"/>
                  </a:moveTo>
                  <a:cubicBezTo>
                    <a:pt x="9130" y="0"/>
                    <a:pt x="8971" y="40"/>
                    <a:pt x="8785" y="158"/>
                  </a:cubicBezTo>
                  <a:cubicBezTo>
                    <a:pt x="7403" y="1016"/>
                    <a:pt x="5890" y="2864"/>
                    <a:pt x="7097" y="5372"/>
                  </a:cubicBezTo>
                  <a:cubicBezTo>
                    <a:pt x="7077" y="5469"/>
                    <a:pt x="1641" y="16064"/>
                    <a:pt x="1" y="20051"/>
                  </a:cubicBezTo>
                  <a:cubicBezTo>
                    <a:pt x="1" y="20051"/>
                    <a:pt x="1500" y="21953"/>
                    <a:pt x="3129" y="22693"/>
                  </a:cubicBezTo>
                  <a:cubicBezTo>
                    <a:pt x="3341" y="22790"/>
                    <a:pt x="3560" y="22835"/>
                    <a:pt x="3775" y="22835"/>
                  </a:cubicBezTo>
                  <a:cubicBezTo>
                    <a:pt x="4392" y="22835"/>
                    <a:pt x="4977" y="22462"/>
                    <a:pt x="5297" y="21870"/>
                  </a:cubicBezTo>
                  <a:cubicBezTo>
                    <a:pt x="6199" y="20201"/>
                    <a:pt x="7617" y="12732"/>
                    <a:pt x="9291" y="7182"/>
                  </a:cubicBezTo>
                  <a:cubicBezTo>
                    <a:pt x="9417" y="6779"/>
                    <a:pt x="9537" y="6454"/>
                    <a:pt x="9684" y="6183"/>
                  </a:cubicBezTo>
                  <a:cubicBezTo>
                    <a:pt x="9684" y="6183"/>
                    <a:pt x="9693" y="6163"/>
                    <a:pt x="9707" y="6124"/>
                  </a:cubicBezTo>
                  <a:cubicBezTo>
                    <a:pt x="9713" y="6120"/>
                    <a:pt x="9713" y="6110"/>
                    <a:pt x="9722" y="6100"/>
                  </a:cubicBezTo>
                  <a:cubicBezTo>
                    <a:pt x="9872" y="5741"/>
                    <a:pt x="10478" y="4238"/>
                    <a:pt x="10552" y="2709"/>
                  </a:cubicBezTo>
                  <a:cubicBezTo>
                    <a:pt x="10633" y="958"/>
                    <a:pt x="9684" y="99"/>
                    <a:pt x="9684" y="99"/>
                  </a:cubicBezTo>
                  <a:cubicBezTo>
                    <a:pt x="9561" y="50"/>
                    <a:pt x="9427" y="0"/>
                    <a:pt x="9270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72"/>
            <p:cNvSpPr/>
            <p:nvPr/>
          </p:nvSpPr>
          <p:spPr>
            <a:xfrm flipH="1">
              <a:off x="7704017" y="2569575"/>
              <a:ext cx="426495" cy="413792"/>
            </a:xfrm>
            <a:custGeom>
              <a:rect b="b" l="l" r="r" t="t"/>
              <a:pathLst>
                <a:path extrusionOk="0" h="11634" w="11992">
                  <a:moveTo>
                    <a:pt x="4948" y="0"/>
                  </a:moveTo>
                  <a:cubicBezTo>
                    <a:pt x="4948" y="1"/>
                    <a:pt x="5167" y="5142"/>
                    <a:pt x="5124" y="5651"/>
                  </a:cubicBezTo>
                  <a:cubicBezTo>
                    <a:pt x="5079" y="6155"/>
                    <a:pt x="0" y="7840"/>
                    <a:pt x="0" y="7840"/>
                  </a:cubicBezTo>
                  <a:lnTo>
                    <a:pt x="4885" y="10560"/>
                  </a:lnTo>
                  <a:lnTo>
                    <a:pt x="11991" y="11633"/>
                  </a:lnTo>
                  <a:lnTo>
                    <a:pt x="11968" y="6302"/>
                  </a:lnTo>
                  <a:cubicBezTo>
                    <a:pt x="11968" y="6302"/>
                    <a:pt x="11086" y="6121"/>
                    <a:pt x="10304" y="5787"/>
                  </a:cubicBezTo>
                  <a:cubicBezTo>
                    <a:pt x="10086" y="5696"/>
                    <a:pt x="10004" y="4885"/>
                    <a:pt x="9974" y="4167"/>
                  </a:cubicBezTo>
                  <a:cubicBezTo>
                    <a:pt x="9950" y="3575"/>
                    <a:pt x="9959" y="3046"/>
                    <a:pt x="9959" y="3046"/>
                  </a:cubicBezTo>
                  <a:lnTo>
                    <a:pt x="7616" y="1620"/>
                  </a:lnTo>
                  <a:lnTo>
                    <a:pt x="4948" y="0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72"/>
            <p:cNvSpPr/>
            <p:nvPr/>
          </p:nvSpPr>
          <p:spPr>
            <a:xfrm flipH="1">
              <a:off x="7775823" y="2623565"/>
              <a:ext cx="100933" cy="94218"/>
            </a:xfrm>
            <a:custGeom>
              <a:rect b="b" l="l" r="r" t="t"/>
              <a:pathLst>
                <a:path extrusionOk="0" h="2649" w="2838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636" y="1621"/>
                    <a:pt x="2837" y="2649"/>
                  </a:cubicBezTo>
                  <a:cubicBezTo>
                    <a:pt x="2814" y="2057"/>
                    <a:pt x="2823" y="1529"/>
                    <a:pt x="2823" y="1529"/>
                  </a:cubicBezTo>
                  <a:lnTo>
                    <a:pt x="480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72"/>
            <p:cNvSpPr/>
            <p:nvPr/>
          </p:nvSpPr>
          <p:spPr>
            <a:xfrm flipH="1">
              <a:off x="6583222" y="3965972"/>
              <a:ext cx="1370782" cy="503636"/>
            </a:xfrm>
            <a:custGeom>
              <a:rect b="b" l="l" r="r" t="t"/>
              <a:pathLst>
                <a:path extrusionOk="0" h="14160" w="38543">
                  <a:moveTo>
                    <a:pt x="24416" y="1"/>
                  </a:moveTo>
                  <a:cubicBezTo>
                    <a:pt x="14522" y="1"/>
                    <a:pt x="0" y="3848"/>
                    <a:pt x="0" y="3848"/>
                  </a:cubicBezTo>
                  <a:lnTo>
                    <a:pt x="11557" y="14160"/>
                  </a:lnTo>
                  <a:cubicBezTo>
                    <a:pt x="11557" y="14160"/>
                    <a:pt x="24293" y="14149"/>
                    <a:pt x="29757" y="12313"/>
                  </a:cubicBezTo>
                  <a:cubicBezTo>
                    <a:pt x="35592" y="10350"/>
                    <a:pt x="38542" y="5258"/>
                    <a:pt x="31616" y="1283"/>
                  </a:cubicBezTo>
                  <a:cubicBezTo>
                    <a:pt x="30002" y="356"/>
                    <a:pt x="27423" y="1"/>
                    <a:pt x="244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72"/>
            <p:cNvSpPr/>
            <p:nvPr/>
          </p:nvSpPr>
          <p:spPr>
            <a:xfrm flipH="1">
              <a:off x="6957259" y="4070930"/>
              <a:ext cx="481123" cy="187725"/>
            </a:xfrm>
            <a:custGeom>
              <a:rect b="b" l="l" r="r" t="t"/>
              <a:pathLst>
                <a:path extrusionOk="0" h="5278" w="13528">
                  <a:moveTo>
                    <a:pt x="12795" y="0"/>
                  </a:moveTo>
                  <a:cubicBezTo>
                    <a:pt x="11126" y="0"/>
                    <a:pt x="6846" y="330"/>
                    <a:pt x="2466" y="3333"/>
                  </a:cubicBezTo>
                  <a:cubicBezTo>
                    <a:pt x="296" y="4821"/>
                    <a:pt x="0" y="5277"/>
                    <a:pt x="454" y="5277"/>
                  </a:cubicBezTo>
                  <a:cubicBezTo>
                    <a:pt x="1174" y="5277"/>
                    <a:pt x="3780" y="4129"/>
                    <a:pt x="3780" y="4129"/>
                  </a:cubicBezTo>
                  <a:cubicBezTo>
                    <a:pt x="3780" y="4129"/>
                    <a:pt x="8526" y="246"/>
                    <a:pt x="13527" y="27"/>
                  </a:cubicBezTo>
                  <a:cubicBezTo>
                    <a:pt x="13527" y="27"/>
                    <a:pt x="13265" y="0"/>
                    <a:pt x="12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72"/>
            <p:cNvSpPr/>
            <p:nvPr/>
          </p:nvSpPr>
          <p:spPr>
            <a:xfrm flipH="1">
              <a:off x="7461748" y="2787529"/>
              <a:ext cx="828273" cy="1284165"/>
            </a:xfrm>
            <a:custGeom>
              <a:rect b="b" l="l" r="r" t="t"/>
              <a:pathLst>
                <a:path extrusionOk="0" h="36105" w="23289">
                  <a:moveTo>
                    <a:pt x="8895" y="0"/>
                  </a:moveTo>
                  <a:cubicBezTo>
                    <a:pt x="8895" y="0"/>
                    <a:pt x="5898" y="561"/>
                    <a:pt x="4230" y="1404"/>
                  </a:cubicBezTo>
                  <a:cubicBezTo>
                    <a:pt x="3695" y="1675"/>
                    <a:pt x="2776" y="2118"/>
                    <a:pt x="2180" y="2886"/>
                  </a:cubicBezTo>
                  <a:cubicBezTo>
                    <a:pt x="1939" y="3197"/>
                    <a:pt x="962" y="4202"/>
                    <a:pt x="1272" y="8023"/>
                  </a:cubicBezTo>
                  <a:cubicBezTo>
                    <a:pt x="1912" y="15821"/>
                    <a:pt x="2469" y="31481"/>
                    <a:pt x="1" y="36085"/>
                  </a:cubicBezTo>
                  <a:cubicBezTo>
                    <a:pt x="20" y="36099"/>
                    <a:pt x="47" y="36105"/>
                    <a:pt x="81" y="36105"/>
                  </a:cubicBezTo>
                  <a:cubicBezTo>
                    <a:pt x="533" y="36105"/>
                    <a:pt x="2208" y="34964"/>
                    <a:pt x="2731" y="34964"/>
                  </a:cubicBezTo>
                  <a:cubicBezTo>
                    <a:pt x="2763" y="34964"/>
                    <a:pt x="2790" y="34968"/>
                    <a:pt x="2813" y="34977"/>
                  </a:cubicBezTo>
                  <a:cubicBezTo>
                    <a:pt x="4646" y="35701"/>
                    <a:pt x="7766" y="36006"/>
                    <a:pt x="10971" y="36006"/>
                  </a:cubicBezTo>
                  <a:cubicBezTo>
                    <a:pt x="15778" y="36006"/>
                    <a:pt x="20776" y="35320"/>
                    <a:pt x="21914" y="34330"/>
                  </a:cubicBezTo>
                  <a:cubicBezTo>
                    <a:pt x="21313" y="32047"/>
                    <a:pt x="20129" y="26856"/>
                    <a:pt x="20129" y="25403"/>
                  </a:cubicBezTo>
                  <a:cubicBezTo>
                    <a:pt x="20129" y="23707"/>
                    <a:pt x="20188" y="21175"/>
                    <a:pt x="20330" y="19788"/>
                  </a:cubicBezTo>
                  <a:cubicBezTo>
                    <a:pt x="20497" y="18191"/>
                    <a:pt x="21053" y="16645"/>
                    <a:pt x="22029" y="15369"/>
                  </a:cubicBezTo>
                  <a:cubicBezTo>
                    <a:pt x="22754" y="14418"/>
                    <a:pt x="23209" y="13490"/>
                    <a:pt x="23235" y="12234"/>
                  </a:cubicBezTo>
                  <a:cubicBezTo>
                    <a:pt x="23288" y="9941"/>
                    <a:pt x="21061" y="7510"/>
                    <a:pt x="20810" y="6812"/>
                  </a:cubicBezTo>
                  <a:cubicBezTo>
                    <a:pt x="19800" y="4013"/>
                    <a:pt x="20338" y="2130"/>
                    <a:pt x="19713" y="1233"/>
                  </a:cubicBezTo>
                  <a:cubicBezTo>
                    <a:pt x="17487" y="574"/>
                    <a:pt x="17166" y="375"/>
                    <a:pt x="16448" y="176"/>
                  </a:cubicBezTo>
                  <a:lnTo>
                    <a:pt x="16448" y="176"/>
                  </a:lnTo>
                  <a:cubicBezTo>
                    <a:pt x="16477" y="1451"/>
                    <a:pt x="16671" y="4231"/>
                    <a:pt x="14475" y="5138"/>
                  </a:cubicBezTo>
                  <a:cubicBezTo>
                    <a:pt x="10443" y="4585"/>
                    <a:pt x="8895" y="0"/>
                    <a:pt x="88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72"/>
            <p:cNvSpPr/>
            <p:nvPr/>
          </p:nvSpPr>
          <p:spPr>
            <a:xfrm flipH="1">
              <a:off x="7580393" y="2270100"/>
              <a:ext cx="524370" cy="438761"/>
            </a:xfrm>
            <a:custGeom>
              <a:rect b="b" l="l" r="r" t="t"/>
              <a:pathLst>
                <a:path extrusionOk="0" h="12336" w="14744">
                  <a:moveTo>
                    <a:pt x="10352" y="1"/>
                  </a:moveTo>
                  <a:cubicBezTo>
                    <a:pt x="10352" y="1"/>
                    <a:pt x="1616" y="3391"/>
                    <a:pt x="1584" y="3780"/>
                  </a:cubicBezTo>
                  <a:cubicBezTo>
                    <a:pt x="1554" y="4171"/>
                    <a:pt x="0" y="9906"/>
                    <a:pt x="5945" y="9906"/>
                  </a:cubicBezTo>
                  <a:cubicBezTo>
                    <a:pt x="7427" y="11350"/>
                    <a:pt x="9423" y="12335"/>
                    <a:pt x="10909" y="12335"/>
                  </a:cubicBezTo>
                  <a:cubicBezTo>
                    <a:pt x="11673" y="12335"/>
                    <a:pt x="12302" y="12075"/>
                    <a:pt x="12657" y="11483"/>
                  </a:cubicBezTo>
                  <a:cubicBezTo>
                    <a:pt x="14743" y="7996"/>
                    <a:pt x="14378" y="946"/>
                    <a:pt x="14378" y="946"/>
                  </a:cubicBezTo>
                  <a:lnTo>
                    <a:pt x="10352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72"/>
            <p:cNvSpPr/>
            <p:nvPr/>
          </p:nvSpPr>
          <p:spPr>
            <a:xfrm flipH="1">
              <a:off x="7571218" y="4050337"/>
              <a:ext cx="36" cy="36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72"/>
            <p:cNvSpPr/>
            <p:nvPr/>
          </p:nvSpPr>
          <p:spPr>
            <a:xfrm flipH="1">
              <a:off x="7531171" y="2080599"/>
              <a:ext cx="719480" cy="760255"/>
            </a:xfrm>
            <a:custGeom>
              <a:rect b="b" l="l" r="r" t="t"/>
              <a:pathLst>
                <a:path extrusionOk="0" h="21375" w="20230">
                  <a:moveTo>
                    <a:pt x="11574" y="1"/>
                  </a:moveTo>
                  <a:cubicBezTo>
                    <a:pt x="9135" y="1"/>
                    <a:pt x="7069" y="746"/>
                    <a:pt x="5836" y="1776"/>
                  </a:cubicBezTo>
                  <a:cubicBezTo>
                    <a:pt x="4361" y="3013"/>
                    <a:pt x="3813" y="4842"/>
                    <a:pt x="3401" y="6758"/>
                  </a:cubicBezTo>
                  <a:cubicBezTo>
                    <a:pt x="3158" y="7879"/>
                    <a:pt x="3226" y="9043"/>
                    <a:pt x="3168" y="10188"/>
                  </a:cubicBezTo>
                  <a:cubicBezTo>
                    <a:pt x="3109" y="11332"/>
                    <a:pt x="2906" y="12526"/>
                    <a:pt x="2207" y="13437"/>
                  </a:cubicBezTo>
                  <a:cubicBezTo>
                    <a:pt x="1703" y="14097"/>
                    <a:pt x="970" y="14578"/>
                    <a:pt x="578" y="15310"/>
                  </a:cubicBezTo>
                  <a:cubicBezTo>
                    <a:pt x="0" y="16392"/>
                    <a:pt x="199" y="18104"/>
                    <a:pt x="612" y="19220"/>
                  </a:cubicBezTo>
                  <a:cubicBezTo>
                    <a:pt x="897" y="19991"/>
                    <a:pt x="1523" y="20423"/>
                    <a:pt x="2203" y="20826"/>
                  </a:cubicBezTo>
                  <a:cubicBezTo>
                    <a:pt x="2329" y="20902"/>
                    <a:pt x="2459" y="20981"/>
                    <a:pt x="2591" y="21048"/>
                  </a:cubicBezTo>
                  <a:cubicBezTo>
                    <a:pt x="2933" y="21230"/>
                    <a:pt x="3291" y="21374"/>
                    <a:pt x="3658" y="21374"/>
                  </a:cubicBezTo>
                  <a:cubicBezTo>
                    <a:pt x="3734" y="21374"/>
                    <a:pt x="3810" y="21368"/>
                    <a:pt x="3886" y="21355"/>
                  </a:cubicBezTo>
                  <a:cubicBezTo>
                    <a:pt x="4361" y="21277"/>
                    <a:pt x="4754" y="20937"/>
                    <a:pt x="5205" y="20763"/>
                  </a:cubicBezTo>
                  <a:cubicBezTo>
                    <a:pt x="5482" y="20655"/>
                    <a:pt x="5772" y="20612"/>
                    <a:pt x="6066" y="20612"/>
                  </a:cubicBezTo>
                  <a:cubicBezTo>
                    <a:pt x="6565" y="20612"/>
                    <a:pt x="7076" y="20736"/>
                    <a:pt x="7558" y="20880"/>
                  </a:cubicBezTo>
                  <a:lnTo>
                    <a:pt x="7566" y="20882"/>
                  </a:lnTo>
                  <a:cubicBezTo>
                    <a:pt x="7652" y="20908"/>
                    <a:pt x="7739" y="20920"/>
                    <a:pt x="7824" y="20920"/>
                  </a:cubicBezTo>
                  <a:cubicBezTo>
                    <a:pt x="8224" y="20920"/>
                    <a:pt x="8594" y="20654"/>
                    <a:pt x="8686" y="20245"/>
                  </a:cubicBezTo>
                  <a:cubicBezTo>
                    <a:pt x="9235" y="17843"/>
                    <a:pt x="8925" y="14355"/>
                    <a:pt x="8925" y="14355"/>
                  </a:cubicBezTo>
                  <a:cubicBezTo>
                    <a:pt x="8760" y="14137"/>
                    <a:pt x="8242" y="13617"/>
                    <a:pt x="8154" y="13337"/>
                  </a:cubicBezTo>
                  <a:cubicBezTo>
                    <a:pt x="8009" y="12846"/>
                    <a:pt x="7834" y="12332"/>
                    <a:pt x="7937" y="11848"/>
                  </a:cubicBezTo>
                  <a:cubicBezTo>
                    <a:pt x="8019" y="11444"/>
                    <a:pt x="8169" y="11032"/>
                    <a:pt x="8479" y="10766"/>
                  </a:cubicBezTo>
                  <a:cubicBezTo>
                    <a:pt x="8659" y="10611"/>
                    <a:pt x="8901" y="10520"/>
                    <a:pt x="9134" y="10520"/>
                  </a:cubicBezTo>
                  <a:cubicBezTo>
                    <a:pt x="9310" y="10520"/>
                    <a:pt x="9481" y="10572"/>
                    <a:pt x="9615" y="10687"/>
                  </a:cubicBezTo>
                  <a:cubicBezTo>
                    <a:pt x="9935" y="10969"/>
                    <a:pt x="9979" y="11526"/>
                    <a:pt x="10372" y="11701"/>
                  </a:cubicBezTo>
                  <a:cubicBezTo>
                    <a:pt x="10386" y="11284"/>
                    <a:pt x="10401" y="10867"/>
                    <a:pt x="10415" y="10454"/>
                  </a:cubicBezTo>
                  <a:cubicBezTo>
                    <a:pt x="10421" y="10309"/>
                    <a:pt x="10431" y="10154"/>
                    <a:pt x="10503" y="10027"/>
                  </a:cubicBezTo>
                  <a:cubicBezTo>
                    <a:pt x="10576" y="9901"/>
                    <a:pt x="10711" y="9819"/>
                    <a:pt x="10842" y="9751"/>
                  </a:cubicBezTo>
                  <a:cubicBezTo>
                    <a:pt x="11633" y="9320"/>
                    <a:pt x="12667" y="9378"/>
                    <a:pt x="13331" y="8719"/>
                  </a:cubicBezTo>
                  <a:cubicBezTo>
                    <a:pt x="13749" y="8306"/>
                    <a:pt x="13700" y="7694"/>
                    <a:pt x="14054" y="7253"/>
                  </a:cubicBezTo>
                  <a:cubicBezTo>
                    <a:pt x="14361" y="6880"/>
                    <a:pt x="14811" y="6618"/>
                    <a:pt x="15296" y="6569"/>
                  </a:cubicBezTo>
                  <a:cubicBezTo>
                    <a:pt x="15371" y="6561"/>
                    <a:pt x="15444" y="6557"/>
                    <a:pt x="15516" y="6557"/>
                  </a:cubicBezTo>
                  <a:cubicBezTo>
                    <a:pt x="16392" y="6557"/>
                    <a:pt x="17166" y="7098"/>
                    <a:pt x="18079" y="7098"/>
                  </a:cubicBezTo>
                  <a:cubicBezTo>
                    <a:pt x="18094" y="7098"/>
                    <a:pt x="18109" y="7098"/>
                    <a:pt x="18124" y="7097"/>
                  </a:cubicBezTo>
                  <a:cubicBezTo>
                    <a:pt x="18440" y="7093"/>
                    <a:pt x="18760" y="7045"/>
                    <a:pt x="19036" y="6894"/>
                  </a:cubicBezTo>
                  <a:cubicBezTo>
                    <a:pt x="19691" y="6531"/>
                    <a:pt x="20030" y="5606"/>
                    <a:pt x="20113" y="4835"/>
                  </a:cubicBezTo>
                  <a:cubicBezTo>
                    <a:pt x="20229" y="3724"/>
                    <a:pt x="19719" y="2782"/>
                    <a:pt x="18895" y="2251"/>
                  </a:cubicBezTo>
                  <a:cubicBezTo>
                    <a:pt x="16378" y="632"/>
                    <a:pt x="13818" y="1"/>
                    <a:pt x="115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72"/>
            <p:cNvSpPr/>
            <p:nvPr/>
          </p:nvSpPr>
          <p:spPr>
            <a:xfrm flipH="1">
              <a:off x="7759285" y="2932678"/>
              <a:ext cx="402774" cy="782698"/>
            </a:xfrm>
            <a:custGeom>
              <a:rect b="b" l="l" r="r" t="t"/>
              <a:pathLst>
                <a:path extrusionOk="0" h="22006" w="11325">
                  <a:moveTo>
                    <a:pt x="2527" y="1"/>
                  </a:moveTo>
                  <a:cubicBezTo>
                    <a:pt x="459" y="880"/>
                    <a:pt x="1" y="3330"/>
                    <a:pt x="391" y="5485"/>
                  </a:cubicBezTo>
                  <a:cubicBezTo>
                    <a:pt x="2029" y="14521"/>
                    <a:pt x="8157" y="21710"/>
                    <a:pt x="9115" y="22005"/>
                  </a:cubicBezTo>
                  <a:cubicBezTo>
                    <a:pt x="7982" y="18764"/>
                    <a:pt x="11325" y="17013"/>
                    <a:pt x="11325" y="17013"/>
                  </a:cubicBezTo>
                  <a:cubicBezTo>
                    <a:pt x="10823" y="15530"/>
                    <a:pt x="6351" y="5888"/>
                    <a:pt x="5009" y="2662"/>
                  </a:cubicBezTo>
                  <a:cubicBezTo>
                    <a:pt x="4131" y="550"/>
                    <a:pt x="2527" y="1"/>
                    <a:pt x="2527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72"/>
            <p:cNvSpPr/>
            <p:nvPr/>
          </p:nvSpPr>
          <p:spPr>
            <a:xfrm flipH="1">
              <a:off x="7342072" y="2955939"/>
              <a:ext cx="551506" cy="779248"/>
            </a:xfrm>
            <a:custGeom>
              <a:rect b="b" l="l" r="r" t="t"/>
              <a:pathLst>
                <a:path extrusionOk="0" h="21909" w="15507">
                  <a:moveTo>
                    <a:pt x="13001" y="1"/>
                  </a:moveTo>
                  <a:cubicBezTo>
                    <a:pt x="12974" y="1"/>
                    <a:pt x="12948" y="5"/>
                    <a:pt x="12924" y="14"/>
                  </a:cubicBezTo>
                  <a:cubicBezTo>
                    <a:pt x="11402" y="590"/>
                    <a:pt x="9193" y="2598"/>
                    <a:pt x="9890" y="5295"/>
                  </a:cubicBezTo>
                  <a:cubicBezTo>
                    <a:pt x="9842" y="5406"/>
                    <a:pt x="100" y="18573"/>
                    <a:pt x="1" y="19673"/>
                  </a:cubicBezTo>
                  <a:cubicBezTo>
                    <a:pt x="1169" y="21353"/>
                    <a:pt x="2209" y="21909"/>
                    <a:pt x="3072" y="21909"/>
                  </a:cubicBezTo>
                  <a:cubicBezTo>
                    <a:pt x="4762" y="21909"/>
                    <a:pt x="5781" y="19783"/>
                    <a:pt x="5781" y="19783"/>
                  </a:cubicBezTo>
                  <a:cubicBezTo>
                    <a:pt x="6797" y="18515"/>
                    <a:pt x="9326" y="12119"/>
                    <a:pt x="12050" y="7001"/>
                  </a:cubicBezTo>
                  <a:cubicBezTo>
                    <a:pt x="12481" y="6209"/>
                    <a:pt x="12846" y="5764"/>
                    <a:pt x="13301" y="5451"/>
                  </a:cubicBezTo>
                  <a:cubicBezTo>
                    <a:pt x="13306" y="5448"/>
                    <a:pt x="13312" y="5443"/>
                    <a:pt x="13313" y="5438"/>
                  </a:cubicBezTo>
                  <a:cubicBezTo>
                    <a:pt x="15506" y="3267"/>
                    <a:pt x="13738" y="1"/>
                    <a:pt x="13001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72"/>
            <p:cNvSpPr/>
            <p:nvPr/>
          </p:nvSpPr>
          <p:spPr>
            <a:xfrm flipH="1">
              <a:off x="7865980" y="2850874"/>
              <a:ext cx="393633" cy="545499"/>
            </a:xfrm>
            <a:custGeom>
              <a:rect b="b" l="l" r="r" t="t"/>
              <a:pathLst>
                <a:path extrusionOk="0" h="15337" w="11068">
                  <a:moveTo>
                    <a:pt x="2814" y="1"/>
                  </a:moveTo>
                  <a:cubicBezTo>
                    <a:pt x="2814" y="1"/>
                    <a:pt x="1" y="1212"/>
                    <a:pt x="470" y="5637"/>
                  </a:cubicBezTo>
                  <a:cubicBezTo>
                    <a:pt x="612" y="6981"/>
                    <a:pt x="2841" y="15316"/>
                    <a:pt x="2841" y="15316"/>
                  </a:cubicBezTo>
                  <a:cubicBezTo>
                    <a:pt x="2841" y="15316"/>
                    <a:pt x="3153" y="15337"/>
                    <a:pt x="3640" y="15337"/>
                  </a:cubicBezTo>
                  <a:cubicBezTo>
                    <a:pt x="4480" y="15337"/>
                    <a:pt x="5840" y="15274"/>
                    <a:pt x="6999" y="14933"/>
                  </a:cubicBezTo>
                  <a:cubicBezTo>
                    <a:pt x="8957" y="14357"/>
                    <a:pt x="11067" y="11809"/>
                    <a:pt x="11067" y="11809"/>
                  </a:cubicBezTo>
                  <a:cubicBezTo>
                    <a:pt x="11067" y="11809"/>
                    <a:pt x="9493" y="9294"/>
                    <a:pt x="9298" y="7496"/>
                  </a:cubicBezTo>
                  <a:cubicBezTo>
                    <a:pt x="9250" y="7057"/>
                    <a:pt x="9455" y="6923"/>
                    <a:pt x="9721" y="6923"/>
                  </a:cubicBezTo>
                  <a:cubicBezTo>
                    <a:pt x="10134" y="6923"/>
                    <a:pt x="10695" y="7244"/>
                    <a:pt x="10695" y="7244"/>
                  </a:cubicBezTo>
                  <a:lnTo>
                    <a:pt x="9444" y="1206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72"/>
            <p:cNvSpPr/>
            <p:nvPr/>
          </p:nvSpPr>
          <p:spPr>
            <a:xfrm flipH="1">
              <a:off x="6990654" y="3876165"/>
              <a:ext cx="1438924" cy="644127"/>
            </a:xfrm>
            <a:custGeom>
              <a:rect b="b" l="l" r="r" t="t"/>
              <a:pathLst>
                <a:path extrusionOk="0" h="18110" w="40459">
                  <a:moveTo>
                    <a:pt x="11282" y="0"/>
                  </a:moveTo>
                  <a:cubicBezTo>
                    <a:pt x="11282" y="0"/>
                    <a:pt x="6401" y="1411"/>
                    <a:pt x="3925" y="5477"/>
                  </a:cubicBezTo>
                  <a:cubicBezTo>
                    <a:pt x="3196" y="6671"/>
                    <a:pt x="0" y="15533"/>
                    <a:pt x="8098" y="17751"/>
                  </a:cubicBezTo>
                  <a:cubicBezTo>
                    <a:pt x="9045" y="18010"/>
                    <a:pt x="10127" y="18110"/>
                    <a:pt x="11234" y="18110"/>
                  </a:cubicBezTo>
                  <a:cubicBezTo>
                    <a:pt x="14944" y="18110"/>
                    <a:pt x="18919" y="16987"/>
                    <a:pt x="18919" y="16987"/>
                  </a:cubicBezTo>
                  <a:lnTo>
                    <a:pt x="40387" y="16987"/>
                  </a:lnTo>
                  <a:cubicBezTo>
                    <a:pt x="40432" y="16982"/>
                    <a:pt x="40458" y="16977"/>
                    <a:pt x="40458" y="16977"/>
                  </a:cubicBezTo>
                  <a:lnTo>
                    <a:pt x="112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72"/>
            <p:cNvSpPr/>
            <p:nvPr/>
          </p:nvSpPr>
          <p:spPr>
            <a:xfrm flipH="1">
              <a:off x="6993179" y="4050337"/>
              <a:ext cx="1220022" cy="429976"/>
            </a:xfrm>
            <a:custGeom>
              <a:rect b="b" l="l" r="r" t="t"/>
              <a:pathLst>
                <a:path extrusionOk="0" h="12089" w="34304">
                  <a:moveTo>
                    <a:pt x="2456" y="1"/>
                  </a:moveTo>
                  <a:cubicBezTo>
                    <a:pt x="2456" y="1"/>
                    <a:pt x="0" y="4733"/>
                    <a:pt x="6670" y="7978"/>
                  </a:cubicBezTo>
                  <a:cubicBezTo>
                    <a:pt x="13338" y="11223"/>
                    <a:pt x="27446" y="12089"/>
                    <a:pt x="27446" y="12089"/>
                  </a:cubicBezTo>
                  <a:lnTo>
                    <a:pt x="34304" y="12089"/>
                  </a:lnTo>
                  <a:lnTo>
                    <a:pt x="24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72"/>
            <p:cNvSpPr/>
            <p:nvPr/>
          </p:nvSpPr>
          <p:spPr>
            <a:xfrm flipH="1">
              <a:off x="6469237" y="4349171"/>
              <a:ext cx="223135" cy="219523"/>
            </a:xfrm>
            <a:custGeom>
              <a:rect b="b" l="l" r="r" t="t"/>
              <a:pathLst>
                <a:path extrusionOk="0" h="6172" w="6274">
                  <a:moveTo>
                    <a:pt x="2877" y="0"/>
                  </a:moveTo>
                  <a:cubicBezTo>
                    <a:pt x="2416" y="0"/>
                    <a:pt x="2024" y="27"/>
                    <a:pt x="2024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2" y="0"/>
                    <a:pt x="28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72"/>
            <p:cNvSpPr/>
            <p:nvPr/>
          </p:nvSpPr>
          <p:spPr>
            <a:xfrm flipH="1">
              <a:off x="6479408" y="4345899"/>
              <a:ext cx="461456" cy="218384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5" y="6096"/>
                    <a:pt x="12975" y="3860"/>
                    <a:pt x="11845" y="1819"/>
                  </a:cubicBezTo>
                  <a:cubicBezTo>
                    <a:pt x="11218" y="688"/>
                    <a:pt x="10085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72"/>
            <p:cNvSpPr/>
            <p:nvPr/>
          </p:nvSpPr>
          <p:spPr>
            <a:xfrm flipH="1">
              <a:off x="6732026" y="4334091"/>
              <a:ext cx="340962" cy="169835"/>
            </a:xfrm>
            <a:custGeom>
              <a:rect b="b" l="l" r="r" t="t"/>
              <a:pathLst>
                <a:path extrusionOk="0" h="4775" w="9587">
                  <a:moveTo>
                    <a:pt x="2076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4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3" y="723"/>
                  </a:cubicBezTo>
                  <a:cubicBezTo>
                    <a:pt x="3503" y="571"/>
                    <a:pt x="2076" y="0"/>
                    <a:pt x="2076" y="0"/>
                  </a:cubicBezTo>
                  <a:close/>
                </a:path>
              </a:pathLst>
            </a:custGeom>
            <a:solidFill>
              <a:srgbClr val="FFD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72"/>
            <p:cNvSpPr/>
            <p:nvPr/>
          </p:nvSpPr>
          <p:spPr>
            <a:xfrm flipH="1">
              <a:off x="6713995" y="4392350"/>
              <a:ext cx="89268" cy="115168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4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72"/>
            <p:cNvSpPr/>
            <p:nvPr/>
          </p:nvSpPr>
          <p:spPr>
            <a:xfrm flipH="1">
              <a:off x="6501850" y="4349171"/>
              <a:ext cx="223135" cy="219523"/>
            </a:xfrm>
            <a:custGeom>
              <a:rect b="b" l="l" r="r" t="t"/>
              <a:pathLst>
                <a:path extrusionOk="0" h="6172" w="6274">
                  <a:moveTo>
                    <a:pt x="2876" y="0"/>
                  </a:moveTo>
                  <a:cubicBezTo>
                    <a:pt x="2415" y="0"/>
                    <a:pt x="2023" y="27"/>
                    <a:pt x="2023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1" y="0"/>
                    <a:pt x="28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72"/>
            <p:cNvSpPr/>
            <p:nvPr/>
          </p:nvSpPr>
          <p:spPr>
            <a:xfrm flipH="1">
              <a:off x="6512021" y="4345899"/>
              <a:ext cx="461456" cy="218384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4" y="6096"/>
                    <a:pt x="12975" y="3860"/>
                    <a:pt x="11845" y="1819"/>
                  </a:cubicBezTo>
                  <a:cubicBezTo>
                    <a:pt x="11218" y="688"/>
                    <a:pt x="10084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72"/>
            <p:cNvSpPr/>
            <p:nvPr/>
          </p:nvSpPr>
          <p:spPr>
            <a:xfrm flipH="1">
              <a:off x="6764640" y="4334091"/>
              <a:ext cx="340962" cy="169835"/>
            </a:xfrm>
            <a:custGeom>
              <a:rect b="b" l="l" r="r" t="t"/>
              <a:pathLst>
                <a:path extrusionOk="0" h="4775" w="9587">
                  <a:moveTo>
                    <a:pt x="2074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3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2" y="723"/>
                  </a:cubicBezTo>
                  <a:cubicBezTo>
                    <a:pt x="3503" y="571"/>
                    <a:pt x="2074" y="0"/>
                    <a:pt x="2074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72"/>
            <p:cNvSpPr/>
            <p:nvPr/>
          </p:nvSpPr>
          <p:spPr>
            <a:xfrm flipH="1">
              <a:off x="6746608" y="4392350"/>
              <a:ext cx="89268" cy="115168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3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72"/>
            <p:cNvSpPr/>
            <p:nvPr/>
          </p:nvSpPr>
          <p:spPr>
            <a:xfrm flipH="1">
              <a:off x="7781442" y="4349171"/>
              <a:ext cx="223135" cy="219523"/>
            </a:xfrm>
            <a:custGeom>
              <a:rect b="b" l="l" r="r" t="t"/>
              <a:pathLst>
                <a:path extrusionOk="0" h="6172" w="6274">
                  <a:moveTo>
                    <a:pt x="3397" y="0"/>
                  </a:moveTo>
                  <a:cubicBezTo>
                    <a:pt x="2982" y="0"/>
                    <a:pt x="2511" y="22"/>
                    <a:pt x="2224" y="103"/>
                  </a:cubicBezTo>
                  <a:cubicBezTo>
                    <a:pt x="1618" y="273"/>
                    <a:pt x="0" y="1062"/>
                    <a:pt x="0" y="2834"/>
                  </a:cubicBezTo>
                  <a:cubicBezTo>
                    <a:pt x="0" y="4943"/>
                    <a:pt x="991" y="5720"/>
                    <a:pt x="2951" y="6048"/>
                  </a:cubicBezTo>
                  <a:cubicBezTo>
                    <a:pt x="3490" y="6139"/>
                    <a:pt x="3984" y="6172"/>
                    <a:pt x="4416" y="6172"/>
                  </a:cubicBezTo>
                  <a:cubicBezTo>
                    <a:pt x="5557" y="6172"/>
                    <a:pt x="6273" y="5943"/>
                    <a:pt x="6273" y="5943"/>
                  </a:cubicBezTo>
                  <a:lnTo>
                    <a:pt x="4251" y="27"/>
                  </a:lnTo>
                  <a:cubicBezTo>
                    <a:pt x="4251" y="27"/>
                    <a:pt x="3858" y="0"/>
                    <a:pt x="3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72"/>
            <p:cNvSpPr/>
            <p:nvPr/>
          </p:nvSpPr>
          <p:spPr>
            <a:xfrm flipH="1">
              <a:off x="7532985" y="4345899"/>
              <a:ext cx="461456" cy="218384"/>
            </a:xfrm>
            <a:custGeom>
              <a:rect b="b" l="l" r="r" t="t"/>
              <a:pathLst>
                <a:path extrusionOk="0" h="6140" w="12975">
                  <a:moveTo>
                    <a:pt x="4809" y="1"/>
                  </a:moveTo>
                  <a:cubicBezTo>
                    <a:pt x="4588" y="1"/>
                    <a:pt x="4390" y="7"/>
                    <a:pt x="4223" y="21"/>
                  </a:cubicBezTo>
                  <a:cubicBezTo>
                    <a:pt x="2891" y="135"/>
                    <a:pt x="1757" y="688"/>
                    <a:pt x="1130" y="1819"/>
                  </a:cubicBezTo>
                  <a:cubicBezTo>
                    <a:pt x="0" y="3860"/>
                    <a:pt x="1701" y="6096"/>
                    <a:pt x="3908" y="6134"/>
                  </a:cubicBezTo>
                  <a:cubicBezTo>
                    <a:pt x="4089" y="6137"/>
                    <a:pt x="4256" y="6139"/>
                    <a:pt x="4416" y="6139"/>
                  </a:cubicBezTo>
                  <a:cubicBezTo>
                    <a:pt x="5328" y="6139"/>
                    <a:pt x="6030" y="6072"/>
                    <a:pt x="7680" y="5720"/>
                  </a:cubicBezTo>
                  <a:cubicBezTo>
                    <a:pt x="9483" y="5335"/>
                    <a:pt x="12975" y="4542"/>
                    <a:pt x="12617" y="3131"/>
                  </a:cubicBezTo>
                  <a:lnTo>
                    <a:pt x="12130" y="829"/>
                  </a:lnTo>
                  <a:cubicBezTo>
                    <a:pt x="12130" y="829"/>
                    <a:pt x="11504" y="226"/>
                    <a:pt x="10204" y="226"/>
                  </a:cubicBezTo>
                  <a:cubicBezTo>
                    <a:pt x="10099" y="226"/>
                    <a:pt x="9990" y="229"/>
                    <a:pt x="9876" y="238"/>
                  </a:cubicBezTo>
                  <a:cubicBezTo>
                    <a:pt x="9792" y="244"/>
                    <a:pt x="9690" y="247"/>
                    <a:pt x="9574" y="247"/>
                  </a:cubicBezTo>
                  <a:cubicBezTo>
                    <a:pt x="8504" y="247"/>
                    <a:pt x="6202" y="1"/>
                    <a:pt x="48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72"/>
            <p:cNvSpPr/>
            <p:nvPr/>
          </p:nvSpPr>
          <p:spPr>
            <a:xfrm flipH="1">
              <a:off x="7329553" y="4334091"/>
              <a:ext cx="412234" cy="169835"/>
            </a:xfrm>
            <a:custGeom>
              <a:rect b="b" l="l" r="r" t="t"/>
              <a:pathLst>
                <a:path extrusionOk="0" h="4775" w="11591">
                  <a:moveTo>
                    <a:pt x="7512" y="0"/>
                  </a:moveTo>
                  <a:cubicBezTo>
                    <a:pt x="7512" y="0"/>
                    <a:pt x="6084" y="571"/>
                    <a:pt x="5114" y="723"/>
                  </a:cubicBezTo>
                  <a:cubicBezTo>
                    <a:pt x="4143" y="875"/>
                    <a:pt x="1928" y="856"/>
                    <a:pt x="1003" y="1579"/>
                  </a:cubicBezTo>
                  <a:cubicBezTo>
                    <a:pt x="0" y="2363"/>
                    <a:pt x="584" y="4149"/>
                    <a:pt x="1307" y="4511"/>
                  </a:cubicBezTo>
                  <a:cubicBezTo>
                    <a:pt x="1672" y="4693"/>
                    <a:pt x="2007" y="4775"/>
                    <a:pt x="2353" y="4775"/>
                  </a:cubicBezTo>
                  <a:cubicBezTo>
                    <a:pt x="3113" y="4775"/>
                    <a:pt x="3932" y="4382"/>
                    <a:pt x="5266" y="3806"/>
                  </a:cubicBezTo>
                  <a:cubicBezTo>
                    <a:pt x="7207" y="2969"/>
                    <a:pt x="11591" y="2719"/>
                    <a:pt x="11591" y="2719"/>
                  </a:cubicBezTo>
                  <a:lnTo>
                    <a:pt x="7512" y="0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72"/>
            <p:cNvSpPr/>
            <p:nvPr/>
          </p:nvSpPr>
          <p:spPr>
            <a:xfrm flipH="1">
              <a:off x="7670586" y="4392350"/>
              <a:ext cx="89268" cy="115168"/>
            </a:xfrm>
            <a:custGeom>
              <a:rect b="b" l="l" r="r" t="t"/>
              <a:pathLst>
                <a:path extrusionOk="0" h="3238" w="2510">
                  <a:moveTo>
                    <a:pt x="1548" y="1"/>
                  </a:moveTo>
                  <a:cubicBezTo>
                    <a:pt x="1243" y="1"/>
                    <a:pt x="901" y="240"/>
                    <a:pt x="901" y="240"/>
                  </a:cubicBezTo>
                  <a:lnTo>
                    <a:pt x="0" y="938"/>
                  </a:lnTo>
                  <a:lnTo>
                    <a:pt x="1129" y="3234"/>
                  </a:lnTo>
                  <a:cubicBezTo>
                    <a:pt x="1129" y="3234"/>
                    <a:pt x="1182" y="3238"/>
                    <a:pt x="1266" y="3238"/>
                  </a:cubicBezTo>
                  <a:cubicBezTo>
                    <a:pt x="1567" y="3238"/>
                    <a:pt x="2272" y="3191"/>
                    <a:pt x="2411" y="2765"/>
                  </a:cubicBezTo>
                  <a:cubicBezTo>
                    <a:pt x="2509" y="2463"/>
                    <a:pt x="2183" y="589"/>
                    <a:pt x="1891" y="171"/>
                  </a:cubicBezTo>
                  <a:cubicBezTo>
                    <a:pt x="1803" y="45"/>
                    <a:pt x="1679" y="1"/>
                    <a:pt x="15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72"/>
            <p:cNvSpPr/>
            <p:nvPr/>
          </p:nvSpPr>
          <p:spPr>
            <a:xfrm flipH="1">
              <a:off x="6904871" y="3858808"/>
              <a:ext cx="1239654" cy="633101"/>
            </a:xfrm>
            <a:custGeom>
              <a:rect b="b" l="l" r="r" t="t"/>
              <a:pathLst>
                <a:path extrusionOk="0" h="17800" w="34856">
                  <a:moveTo>
                    <a:pt x="5455" y="1"/>
                  </a:moveTo>
                  <a:cubicBezTo>
                    <a:pt x="4236" y="1"/>
                    <a:pt x="3051" y="372"/>
                    <a:pt x="2032" y="1374"/>
                  </a:cubicBezTo>
                  <a:cubicBezTo>
                    <a:pt x="54" y="3318"/>
                    <a:pt x="0" y="6746"/>
                    <a:pt x="1287" y="8806"/>
                  </a:cubicBezTo>
                  <a:cubicBezTo>
                    <a:pt x="2574" y="10865"/>
                    <a:pt x="4810" y="11870"/>
                    <a:pt x="6994" y="12696"/>
                  </a:cubicBezTo>
                  <a:cubicBezTo>
                    <a:pt x="6995" y="12696"/>
                    <a:pt x="22856" y="17787"/>
                    <a:pt x="33260" y="17800"/>
                  </a:cubicBezTo>
                  <a:cubicBezTo>
                    <a:pt x="33260" y="17800"/>
                    <a:pt x="33260" y="17800"/>
                    <a:pt x="33260" y="17800"/>
                  </a:cubicBezTo>
                  <a:cubicBezTo>
                    <a:pt x="34056" y="17800"/>
                    <a:pt x="34855" y="13919"/>
                    <a:pt x="34689" y="13171"/>
                  </a:cubicBezTo>
                  <a:cubicBezTo>
                    <a:pt x="34689" y="13171"/>
                    <a:pt x="28774" y="10455"/>
                    <a:pt x="26953" y="9715"/>
                  </a:cubicBezTo>
                  <a:cubicBezTo>
                    <a:pt x="21561" y="7525"/>
                    <a:pt x="15534" y="4011"/>
                    <a:pt x="10327" y="1426"/>
                  </a:cubicBezTo>
                  <a:cubicBezTo>
                    <a:pt x="8859" y="696"/>
                    <a:pt x="7124" y="1"/>
                    <a:pt x="54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72"/>
            <p:cNvSpPr/>
            <p:nvPr/>
          </p:nvSpPr>
          <p:spPr>
            <a:xfrm flipH="1">
              <a:off x="6976038" y="2732649"/>
              <a:ext cx="157304" cy="267005"/>
            </a:xfrm>
            <a:custGeom>
              <a:rect b="b" l="l" r="r" t="t"/>
              <a:pathLst>
                <a:path extrusionOk="0" h="7507" w="4423">
                  <a:moveTo>
                    <a:pt x="2690" y="1"/>
                  </a:moveTo>
                  <a:cubicBezTo>
                    <a:pt x="2682" y="1"/>
                    <a:pt x="2675" y="2"/>
                    <a:pt x="2667" y="3"/>
                  </a:cubicBezTo>
                  <a:cubicBezTo>
                    <a:pt x="2393" y="52"/>
                    <a:pt x="2392" y="295"/>
                    <a:pt x="2495" y="884"/>
                  </a:cubicBezTo>
                  <a:cubicBezTo>
                    <a:pt x="2495" y="884"/>
                    <a:pt x="2609" y="1564"/>
                    <a:pt x="2714" y="2104"/>
                  </a:cubicBezTo>
                  <a:cubicBezTo>
                    <a:pt x="2389" y="1495"/>
                    <a:pt x="1668" y="230"/>
                    <a:pt x="1311" y="230"/>
                  </a:cubicBezTo>
                  <a:cubicBezTo>
                    <a:pt x="1294" y="230"/>
                    <a:pt x="1278" y="233"/>
                    <a:pt x="1262" y="239"/>
                  </a:cubicBezTo>
                  <a:cubicBezTo>
                    <a:pt x="1003" y="340"/>
                    <a:pt x="1048" y="577"/>
                    <a:pt x="1262" y="1136"/>
                  </a:cubicBezTo>
                  <a:cubicBezTo>
                    <a:pt x="1262" y="1136"/>
                    <a:pt x="1439" y="1608"/>
                    <a:pt x="1619" y="2062"/>
                  </a:cubicBezTo>
                  <a:cubicBezTo>
                    <a:pt x="1262" y="1448"/>
                    <a:pt x="789" y="733"/>
                    <a:pt x="519" y="733"/>
                  </a:cubicBezTo>
                  <a:cubicBezTo>
                    <a:pt x="502" y="733"/>
                    <a:pt x="486" y="736"/>
                    <a:pt x="470" y="742"/>
                  </a:cubicBezTo>
                  <a:cubicBezTo>
                    <a:pt x="214" y="843"/>
                    <a:pt x="258" y="1081"/>
                    <a:pt x="470" y="1641"/>
                  </a:cubicBezTo>
                  <a:cubicBezTo>
                    <a:pt x="470" y="1641"/>
                    <a:pt x="984" y="3008"/>
                    <a:pt x="1155" y="3328"/>
                  </a:cubicBezTo>
                  <a:cubicBezTo>
                    <a:pt x="1214" y="3441"/>
                    <a:pt x="1253" y="3735"/>
                    <a:pt x="1279" y="4070"/>
                  </a:cubicBezTo>
                  <a:cubicBezTo>
                    <a:pt x="1138" y="3732"/>
                    <a:pt x="844" y="3036"/>
                    <a:pt x="651" y="2794"/>
                  </a:cubicBezTo>
                  <a:cubicBezTo>
                    <a:pt x="544" y="2661"/>
                    <a:pt x="407" y="2586"/>
                    <a:pt x="292" y="2586"/>
                  </a:cubicBezTo>
                  <a:cubicBezTo>
                    <a:pt x="185" y="2586"/>
                    <a:pt x="96" y="2650"/>
                    <a:pt x="65" y="2794"/>
                  </a:cubicBezTo>
                  <a:cubicBezTo>
                    <a:pt x="0" y="3093"/>
                    <a:pt x="599" y="4269"/>
                    <a:pt x="641" y="4718"/>
                  </a:cubicBezTo>
                  <a:cubicBezTo>
                    <a:pt x="685" y="5167"/>
                    <a:pt x="800" y="7507"/>
                    <a:pt x="800" y="7507"/>
                  </a:cubicBezTo>
                  <a:lnTo>
                    <a:pt x="1392" y="5354"/>
                  </a:lnTo>
                  <a:lnTo>
                    <a:pt x="2108" y="4386"/>
                  </a:lnTo>
                  <a:cubicBezTo>
                    <a:pt x="2116" y="4703"/>
                    <a:pt x="2116" y="4941"/>
                    <a:pt x="2116" y="4941"/>
                  </a:cubicBezTo>
                  <a:lnTo>
                    <a:pt x="2721" y="4124"/>
                  </a:lnTo>
                  <a:lnTo>
                    <a:pt x="2721" y="4124"/>
                  </a:lnTo>
                  <a:cubicBezTo>
                    <a:pt x="2661" y="4491"/>
                    <a:pt x="2604" y="4781"/>
                    <a:pt x="2604" y="4781"/>
                  </a:cubicBezTo>
                  <a:lnTo>
                    <a:pt x="4423" y="4555"/>
                  </a:lnTo>
                  <a:lnTo>
                    <a:pt x="3838" y="2458"/>
                  </a:lnTo>
                  <a:cubicBezTo>
                    <a:pt x="3838" y="2458"/>
                    <a:pt x="3153" y="1"/>
                    <a:pt x="2690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72"/>
            <p:cNvSpPr/>
            <p:nvPr/>
          </p:nvSpPr>
          <p:spPr>
            <a:xfrm flipH="1">
              <a:off x="7247398" y="2661089"/>
              <a:ext cx="503672" cy="745886"/>
            </a:xfrm>
            <a:custGeom>
              <a:rect b="b" l="l" r="r" t="t"/>
              <a:pathLst>
                <a:path extrusionOk="0" h="20971" w="14162">
                  <a:moveTo>
                    <a:pt x="4458" y="1"/>
                  </a:moveTo>
                  <a:lnTo>
                    <a:pt x="0" y="17040"/>
                  </a:lnTo>
                  <a:cubicBezTo>
                    <a:pt x="0" y="17040"/>
                    <a:pt x="3597" y="17999"/>
                    <a:pt x="4929" y="18514"/>
                  </a:cubicBezTo>
                  <a:cubicBezTo>
                    <a:pt x="6170" y="18993"/>
                    <a:pt x="10264" y="20970"/>
                    <a:pt x="10264" y="20970"/>
                  </a:cubicBezTo>
                  <a:lnTo>
                    <a:pt x="14162" y="3419"/>
                  </a:lnTo>
                  <a:cubicBezTo>
                    <a:pt x="14162" y="3419"/>
                    <a:pt x="11480" y="2036"/>
                    <a:pt x="9462" y="1342"/>
                  </a:cubicBezTo>
                  <a:cubicBezTo>
                    <a:pt x="6822" y="435"/>
                    <a:pt x="4458" y="1"/>
                    <a:pt x="44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72"/>
            <p:cNvSpPr/>
            <p:nvPr/>
          </p:nvSpPr>
          <p:spPr>
            <a:xfrm flipH="1">
              <a:off x="7865802" y="2840702"/>
              <a:ext cx="381755" cy="556347"/>
            </a:xfrm>
            <a:custGeom>
              <a:rect b="b" l="l" r="r" t="t"/>
              <a:pathLst>
                <a:path extrusionOk="0" h="15642" w="10734">
                  <a:moveTo>
                    <a:pt x="2850" y="1"/>
                  </a:moveTo>
                  <a:lnTo>
                    <a:pt x="2850" y="1"/>
                  </a:lnTo>
                  <a:cubicBezTo>
                    <a:pt x="2522" y="151"/>
                    <a:pt x="2211" y="336"/>
                    <a:pt x="1925" y="556"/>
                  </a:cubicBezTo>
                  <a:cubicBezTo>
                    <a:pt x="1782" y="665"/>
                    <a:pt x="1644" y="782"/>
                    <a:pt x="1513" y="906"/>
                  </a:cubicBezTo>
                  <a:cubicBezTo>
                    <a:pt x="1250" y="1152"/>
                    <a:pt x="1012" y="1425"/>
                    <a:pt x="802" y="1719"/>
                  </a:cubicBezTo>
                  <a:cubicBezTo>
                    <a:pt x="775" y="1756"/>
                    <a:pt x="750" y="1792"/>
                    <a:pt x="725" y="1830"/>
                  </a:cubicBezTo>
                  <a:cubicBezTo>
                    <a:pt x="700" y="1868"/>
                    <a:pt x="675" y="1905"/>
                    <a:pt x="651" y="1943"/>
                  </a:cubicBezTo>
                  <a:cubicBezTo>
                    <a:pt x="603" y="2019"/>
                    <a:pt x="557" y="2098"/>
                    <a:pt x="513" y="2176"/>
                  </a:cubicBezTo>
                  <a:cubicBezTo>
                    <a:pt x="424" y="2334"/>
                    <a:pt x="350" y="2498"/>
                    <a:pt x="288" y="2667"/>
                  </a:cubicBezTo>
                  <a:cubicBezTo>
                    <a:pt x="226" y="2837"/>
                    <a:pt x="175" y="3011"/>
                    <a:pt x="138" y="3188"/>
                  </a:cubicBezTo>
                  <a:cubicBezTo>
                    <a:pt x="61" y="3540"/>
                    <a:pt x="24" y="3901"/>
                    <a:pt x="11" y="4262"/>
                  </a:cubicBezTo>
                  <a:cubicBezTo>
                    <a:pt x="1" y="4622"/>
                    <a:pt x="11" y="4983"/>
                    <a:pt x="42" y="5344"/>
                  </a:cubicBezTo>
                  <a:cubicBezTo>
                    <a:pt x="102" y="6063"/>
                    <a:pt x="227" y="6776"/>
                    <a:pt x="392" y="7478"/>
                  </a:cubicBezTo>
                  <a:cubicBezTo>
                    <a:pt x="475" y="7829"/>
                    <a:pt x="567" y="8178"/>
                    <a:pt x="675" y="8522"/>
                  </a:cubicBezTo>
                  <a:cubicBezTo>
                    <a:pt x="781" y="8867"/>
                    <a:pt x="889" y="9211"/>
                    <a:pt x="999" y="9555"/>
                  </a:cubicBezTo>
                  <a:cubicBezTo>
                    <a:pt x="1219" y="10241"/>
                    <a:pt x="1444" y="10927"/>
                    <a:pt x="1677" y="11609"/>
                  </a:cubicBezTo>
                  <a:cubicBezTo>
                    <a:pt x="1911" y="12292"/>
                    <a:pt x="2152" y="12971"/>
                    <a:pt x="2409" y="13645"/>
                  </a:cubicBezTo>
                  <a:cubicBezTo>
                    <a:pt x="2538" y="13982"/>
                    <a:pt x="2671" y="14318"/>
                    <a:pt x="2813" y="14650"/>
                  </a:cubicBezTo>
                  <a:cubicBezTo>
                    <a:pt x="2884" y="14815"/>
                    <a:pt x="2957" y="14980"/>
                    <a:pt x="3034" y="15143"/>
                  </a:cubicBezTo>
                  <a:cubicBezTo>
                    <a:pt x="3112" y="15306"/>
                    <a:pt x="3193" y="15467"/>
                    <a:pt x="3283" y="15624"/>
                  </a:cubicBezTo>
                  <a:lnTo>
                    <a:pt x="3284" y="15628"/>
                  </a:lnTo>
                  <a:lnTo>
                    <a:pt x="3288" y="15628"/>
                  </a:lnTo>
                  <a:cubicBezTo>
                    <a:pt x="3414" y="15638"/>
                    <a:pt x="3539" y="15641"/>
                    <a:pt x="3665" y="15641"/>
                  </a:cubicBezTo>
                  <a:cubicBezTo>
                    <a:pt x="3718" y="15641"/>
                    <a:pt x="3771" y="15640"/>
                    <a:pt x="3824" y="15639"/>
                  </a:cubicBezTo>
                  <a:cubicBezTo>
                    <a:pt x="4003" y="15635"/>
                    <a:pt x="4181" y="15625"/>
                    <a:pt x="4359" y="15610"/>
                  </a:cubicBezTo>
                  <a:cubicBezTo>
                    <a:pt x="4715" y="15579"/>
                    <a:pt x="5068" y="15527"/>
                    <a:pt x="5418" y="15455"/>
                  </a:cubicBezTo>
                  <a:cubicBezTo>
                    <a:pt x="5768" y="15382"/>
                    <a:pt x="6113" y="15290"/>
                    <a:pt x="6452" y="15178"/>
                  </a:cubicBezTo>
                  <a:cubicBezTo>
                    <a:pt x="6791" y="15066"/>
                    <a:pt x="7123" y="14933"/>
                    <a:pt x="7446" y="14781"/>
                  </a:cubicBezTo>
                  <a:cubicBezTo>
                    <a:pt x="8093" y="14477"/>
                    <a:pt x="8700" y="14094"/>
                    <a:pt x="9253" y="13640"/>
                  </a:cubicBezTo>
                  <a:cubicBezTo>
                    <a:pt x="9322" y="13583"/>
                    <a:pt x="9391" y="13527"/>
                    <a:pt x="9458" y="13467"/>
                  </a:cubicBezTo>
                  <a:lnTo>
                    <a:pt x="9559" y="13379"/>
                  </a:lnTo>
                  <a:lnTo>
                    <a:pt x="9657" y="13289"/>
                  </a:lnTo>
                  <a:lnTo>
                    <a:pt x="9706" y="13244"/>
                  </a:lnTo>
                  <a:lnTo>
                    <a:pt x="9754" y="13197"/>
                  </a:lnTo>
                  <a:lnTo>
                    <a:pt x="9850" y="13105"/>
                  </a:lnTo>
                  <a:lnTo>
                    <a:pt x="9945" y="13009"/>
                  </a:lnTo>
                  <a:cubicBezTo>
                    <a:pt x="9976" y="12977"/>
                    <a:pt x="10008" y="12946"/>
                    <a:pt x="10038" y="12913"/>
                  </a:cubicBezTo>
                  <a:cubicBezTo>
                    <a:pt x="10284" y="12654"/>
                    <a:pt x="10515" y="12382"/>
                    <a:pt x="10731" y="12097"/>
                  </a:cubicBezTo>
                  <a:lnTo>
                    <a:pt x="10733" y="12095"/>
                  </a:lnTo>
                  <a:lnTo>
                    <a:pt x="10732" y="12094"/>
                  </a:lnTo>
                  <a:lnTo>
                    <a:pt x="8626" y="6607"/>
                  </a:lnTo>
                  <a:lnTo>
                    <a:pt x="8626" y="6607"/>
                  </a:lnTo>
                  <a:lnTo>
                    <a:pt x="10722" y="12091"/>
                  </a:lnTo>
                  <a:lnTo>
                    <a:pt x="10722" y="12091"/>
                  </a:lnTo>
                  <a:cubicBezTo>
                    <a:pt x="10508" y="12375"/>
                    <a:pt x="10276" y="12647"/>
                    <a:pt x="10031" y="12905"/>
                  </a:cubicBezTo>
                  <a:cubicBezTo>
                    <a:pt x="10001" y="12937"/>
                    <a:pt x="9969" y="12968"/>
                    <a:pt x="9938" y="12999"/>
                  </a:cubicBezTo>
                  <a:lnTo>
                    <a:pt x="9844" y="13095"/>
                  </a:lnTo>
                  <a:lnTo>
                    <a:pt x="9747" y="13188"/>
                  </a:lnTo>
                  <a:lnTo>
                    <a:pt x="9699" y="13234"/>
                  </a:lnTo>
                  <a:lnTo>
                    <a:pt x="9650" y="13279"/>
                  </a:lnTo>
                  <a:lnTo>
                    <a:pt x="9552" y="13370"/>
                  </a:lnTo>
                  <a:lnTo>
                    <a:pt x="9451" y="13458"/>
                  </a:lnTo>
                  <a:cubicBezTo>
                    <a:pt x="9384" y="13517"/>
                    <a:pt x="9315" y="13574"/>
                    <a:pt x="9247" y="13631"/>
                  </a:cubicBezTo>
                  <a:cubicBezTo>
                    <a:pt x="8694" y="14084"/>
                    <a:pt x="8088" y="14465"/>
                    <a:pt x="7443" y="14769"/>
                  </a:cubicBezTo>
                  <a:cubicBezTo>
                    <a:pt x="7120" y="14921"/>
                    <a:pt x="6788" y="15053"/>
                    <a:pt x="6450" y="15164"/>
                  </a:cubicBezTo>
                  <a:cubicBezTo>
                    <a:pt x="6110" y="15277"/>
                    <a:pt x="5765" y="15368"/>
                    <a:pt x="5416" y="15440"/>
                  </a:cubicBezTo>
                  <a:cubicBezTo>
                    <a:pt x="5067" y="15513"/>
                    <a:pt x="4714" y="15564"/>
                    <a:pt x="4358" y="15595"/>
                  </a:cubicBezTo>
                  <a:cubicBezTo>
                    <a:pt x="4180" y="15610"/>
                    <a:pt x="4003" y="15622"/>
                    <a:pt x="3825" y="15624"/>
                  </a:cubicBezTo>
                  <a:cubicBezTo>
                    <a:pt x="3773" y="15625"/>
                    <a:pt x="3721" y="15625"/>
                    <a:pt x="3669" y="15625"/>
                  </a:cubicBezTo>
                  <a:cubicBezTo>
                    <a:pt x="3544" y="15625"/>
                    <a:pt x="3419" y="15622"/>
                    <a:pt x="3294" y="15613"/>
                  </a:cubicBezTo>
                  <a:lnTo>
                    <a:pt x="3294" y="15613"/>
                  </a:lnTo>
                  <a:cubicBezTo>
                    <a:pt x="3205" y="15457"/>
                    <a:pt x="3125" y="15297"/>
                    <a:pt x="3048" y="15135"/>
                  </a:cubicBezTo>
                  <a:cubicBezTo>
                    <a:pt x="2972" y="14973"/>
                    <a:pt x="2898" y="14808"/>
                    <a:pt x="2828" y="14642"/>
                  </a:cubicBezTo>
                  <a:cubicBezTo>
                    <a:pt x="2687" y="14311"/>
                    <a:pt x="2553" y="13975"/>
                    <a:pt x="2423" y="13638"/>
                  </a:cubicBezTo>
                  <a:cubicBezTo>
                    <a:pt x="2166" y="12965"/>
                    <a:pt x="1925" y="12285"/>
                    <a:pt x="1691" y="11603"/>
                  </a:cubicBezTo>
                  <a:cubicBezTo>
                    <a:pt x="1457" y="10921"/>
                    <a:pt x="1231" y="10235"/>
                    <a:pt x="1012" y="9549"/>
                  </a:cubicBezTo>
                  <a:cubicBezTo>
                    <a:pt x="795" y="8861"/>
                    <a:pt x="562" y="8177"/>
                    <a:pt x="402" y="7474"/>
                  </a:cubicBezTo>
                  <a:cubicBezTo>
                    <a:pt x="236" y="6772"/>
                    <a:pt x="112" y="6059"/>
                    <a:pt x="51" y="5341"/>
                  </a:cubicBezTo>
                  <a:cubicBezTo>
                    <a:pt x="20" y="4982"/>
                    <a:pt x="10" y="4621"/>
                    <a:pt x="20" y="4260"/>
                  </a:cubicBezTo>
                  <a:cubicBezTo>
                    <a:pt x="33" y="3900"/>
                    <a:pt x="70" y="3541"/>
                    <a:pt x="146" y="3189"/>
                  </a:cubicBezTo>
                  <a:cubicBezTo>
                    <a:pt x="183" y="3012"/>
                    <a:pt x="233" y="2838"/>
                    <a:pt x="295" y="2670"/>
                  </a:cubicBezTo>
                  <a:cubicBezTo>
                    <a:pt x="355" y="2500"/>
                    <a:pt x="430" y="2335"/>
                    <a:pt x="519" y="2178"/>
                  </a:cubicBezTo>
                  <a:cubicBezTo>
                    <a:pt x="561" y="2099"/>
                    <a:pt x="608" y="2022"/>
                    <a:pt x="656" y="1946"/>
                  </a:cubicBezTo>
                  <a:cubicBezTo>
                    <a:pt x="679" y="1907"/>
                    <a:pt x="704" y="1870"/>
                    <a:pt x="730" y="1832"/>
                  </a:cubicBezTo>
                  <a:cubicBezTo>
                    <a:pt x="755" y="1795"/>
                    <a:pt x="780" y="1757"/>
                    <a:pt x="807" y="1721"/>
                  </a:cubicBezTo>
                  <a:cubicBezTo>
                    <a:pt x="911" y="1575"/>
                    <a:pt x="1022" y="1433"/>
                    <a:pt x="1141" y="1298"/>
                  </a:cubicBezTo>
                  <a:cubicBezTo>
                    <a:pt x="1260" y="1161"/>
                    <a:pt x="1384" y="1031"/>
                    <a:pt x="1516" y="907"/>
                  </a:cubicBezTo>
                  <a:cubicBezTo>
                    <a:pt x="1647" y="783"/>
                    <a:pt x="1784" y="666"/>
                    <a:pt x="1926" y="556"/>
                  </a:cubicBezTo>
                  <a:cubicBezTo>
                    <a:pt x="2212" y="336"/>
                    <a:pt x="2522" y="151"/>
                    <a:pt x="28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73"/>
          <p:cNvSpPr txBox="1"/>
          <p:nvPr>
            <p:ph idx="1" type="subTitle"/>
          </p:nvPr>
        </p:nvSpPr>
        <p:spPr>
          <a:xfrm>
            <a:off x="714300" y="1638300"/>
            <a:ext cx="3400500" cy="25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Passing props along to child screens to make them dynamic 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Nested navigation managers can be tricky to construct!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Calendar implementation has a few routes for us to pursue</a:t>
            </a:r>
            <a:endParaRPr/>
          </a:p>
        </p:txBody>
      </p:sp>
      <p:sp>
        <p:nvSpPr>
          <p:cNvPr id="1008" name="Google Shape;1008;p73"/>
          <p:cNvSpPr txBox="1"/>
          <p:nvPr>
            <p:ph type="title"/>
          </p:nvPr>
        </p:nvSpPr>
        <p:spPr>
          <a:xfrm>
            <a:off x="714300" y="430675"/>
            <a:ext cx="3486300" cy="10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Issues/Questions</a:t>
            </a:r>
            <a:endParaRPr/>
          </a:p>
        </p:txBody>
      </p:sp>
      <p:grpSp>
        <p:nvGrpSpPr>
          <p:cNvPr id="1009" name="Google Shape;1009;p73"/>
          <p:cNvGrpSpPr/>
          <p:nvPr/>
        </p:nvGrpSpPr>
        <p:grpSpPr>
          <a:xfrm>
            <a:off x="5745876" y="2914588"/>
            <a:ext cx="4117504" cy="2405938"/>
            <a:chOff x="5745876" y="2914588"/>
            <a:chExt cx="4117504" cy="2405938"/>
          </a:xfrm>
        </p:grpSpPr>
        <p:sp>
          <p:nvSpPr>
            <p:cNvPr id="1010" name="Google Shape;1010;p73"/>
            <p:cNvSpPr/>
            <p:nvPr/>
          </p:nvSpPr>
          <p:spPr>
            <a:xfrm flipH="1">
              <a:off x="6140553" y="3938829"/>
              <a:ext cx="1038127" cy="1195128"/>
            </a:xfrm>
            <a:custGeom>
              <a:rect b="b" l="l" r="r" t="t"/>
              <a:pathLst>
                <a:path extrusionOk="0" h="30662" w="26634">
                  <a:moveTo>
                    <a:pt x="17052" y="1"/>
                  </a:moveTo>
                  <a:cubicBezTo>
                    <a:pt x="16093" y="1"/>
                    <a:pt x="15027" y="178"/>
                    <a:pt x="13843" y="564"/>
                  </a:cubicBezTo>
                  <a:cubicBezTo>
                    <a:pt x="12342" y="4934"/>
                    <a:pt x="11608" y="7869"/>
                    <a:pt x="15044" y="12606"/>
                  </a:cubicBezTo>
                  <a:cubicBezTo>
                    <a:pt x="16579" y="14774"/>
                    <a:pt x="16812" y="16108"/>
                    <a:pt x="17112" y="20044"/>
                  </a:cubicBezTo>
                  <a:cubicBezTo>
                    <a:pt x="17212" y="21145"/>
                    <a:pt x="17479" y="22346"/>
                    <a:pt x="15344" y="22813"/>
                  </a:cubicBezTo>
                  <a:cubicBezTo>
                    <a:pt x="12175" y="23547"/>
                    <a:pt x="3569" y="25115"/>
                    <a:pt x="3569" y="25115"/>
                  </a:cubicBezTo>
                  <a:cubicBezTo>
                    <a:pt x="3569" y="25115"/>
                    <a:pt x="0" y="27717"/>
                    <a:pt x="1935" y="29818"/>
                  </a:cubicBezTo>
                  <a:cubicBezTo>
                    <a:pt x="9358" y="30363"/>
                    <a:pt x="11167" y="30661"/>
                    <a:pt x="14786" y="30661"/>
                  </a:cubicBezTo>
                  <a:cubicBezTo>
                    <a:pt x="15151" y="30661"/>
                    <a:pt x="15535" y="30658"/>
                    <a:pt x="15945" y="30652"/>
                  </a:cubicBezTo>
                  <a:cubicBezTo>
                    <a:pt x="20581" y="30552"/>
                    <a:pt x="25852" y="28150"/>
                    <a:pt x="25718" y="22680"/>
                  </a:cubicBezTo>
                  <a:cubicBezTo>
                    <a:pt x="25597" y="17707"/>
                    <a:pt x="26634" y="1"/>
                    <a:pt x="170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73"/>
            <p:cNvSpPr/>
            <p:nvPr/>
          </p:nvSpPr>
          <p:spPr>
            <a:xfrm flipH="1">
              <a:off x="9175699" y="2914588"/>
              <a:ext cx="687680" cy="509280"/>
            </a:xfrm>
            <a:custGeom>
              <a:rect b="b" l="l" r="r" t="t"/>
              <a:pathLst>
                <a:path extrusionOk="0" h="13066" w="17643">
                  <a:moveTo>
                    <a:pt x="4970" y="0"/>
                  </a:moveTo>
                  <a:cubicBezTo>
                    <a:pt x="3828" y="0"/>
                    <a:pt x="2671" y="236"/>
                    <a:pt x="1731" y="756"/>
                  </a:cubicBezTo>
                  <a:cubicBezTo>
                    <a:pt x="964" y="1390"/>
                    <a:pt x="63" y="1023"/>
                    <a:pt x="30" y="1657"/>
                  </a:cubicBezTo>
                  <a:cubicBezTo>
                    <a:pt x="1" y="2181"/>
                    <a:pt x="73" y="2908"/>
                    <a:pt x="1553" y="2908"/>
                  </a:cubicBezTo>
                  <a:cubicBezTo>
                    <a:pt x="1770" y="2908"/>
                    <a:pt x="2017" y="2892"/>
                    <a:pt x="2298" y="2858"/>
                  </a:cubicBezTo>
                  <a:cubicBezTo>
                    <a:pt x="2432" y="2842"/>
                    <a:pt x="2563" y="2834"/>
                    <a:pt x="2693" y="2834"/>
                  </a:cubicBezTo>
                  <a:cubicBezTo>
                    <a:pt x="4699" y="2834"/>
                    <a:pt x="6214" y="4687"/>
                    <a:pt x="6935" y="5627"/>
                  </a:cubicBezTo>
                  <a:cubicBezTo>
                    <a:pt x="8836" y="8095"/>
                    <a:pt x="10971" y="6661"/>
                    <a:pt x="10938" y="13065"/>
                  </a:cubicBezTo>
                  <a:lnTo>
                    <a:pt x="16075" y="11664"/>
                  </a:lnTo>
                  <a:cubicBezTo>
                    <a:pt x="15908" y="10163"/>
                    <a:pt x="16108" y="8662"/>
                    <a:pt x="16709" y="7294"/>
                  </a:cubicBezTo>
                  <a:cubicBezTo>
                    <a:pt x="17643" y="5093"/>
                    <a:pt x="17142" y="2858"/>
                    <a:pt x="14140" y="2658"/>
                  </a:cubicBezTo>
                  <a:cubicBezTo>
                    <a:pt x="13778" y="2633"/>
                    <a:pt x="13453" y="2624"/>
                    <a:pt x="13159" y="2624"/>
                  </a:cubicBezTo>
                  <a:cubicBezTo>
                    <a:pt x="12325" y="2624"/>
                    <a:pt x="11743" y="2697"/>
                    <a:pt x="11275" y="2697"/>
                  </a:cubicBezTo>
                  <a:cubicBezTo>
                    <a:pt x="10558" y="2697"/>
                    <a:pt x="10110" y="2526"/>
                    <a:pt x="9437" y="1657"/>
                  </a:cubicBezTo>
                  <a:cubicBezTo>
                    <a:pt x="8652" y="624"/>
                    <a:pt x="6830" y="0"/>
                    <a:pt x="4970" y="0"/>
                  </a:cubicBezTo>
                  <a:close/>
                </a:path>
              </a:pathLst>
            </a:custGeom>
            <a:solidFill>
              <a:srgbClr val="BE9E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73"/>
            <p:cNvSpPr/>
            <p:nvPr/>
          </p:nvSpPr>
          <p:spPr>
            <a:xfrm flipH="1">
              <a:off x="8129041" y="3345792"/>
              <a:ext cx="1327535" cy="1636977"/>
            </a:xfrm>
            <a:custGeom>
              <a:rect b="b" l="l" r="r" t="t"/>
              <a:pathLst>
                <a:path extrusionOk="0" h="41998" w="34059">
                  <a:moveTo>
                    <a:pt x="6472" y="1"/>
                  </a:moveTo>
                  <a:cubicBezTo>
                    <a:pt x="4203" y="134"/>
                    <a:pt x="0" y="1068"/>
                    <a:pt x="0" y="1068"/>
                  </a:cubicBezTo>
                  <a:cubicBezTo>
                    <a:pt x="0" y="1068"/>
                    <a:pt x="2002" y="20816"/>
                    <a:pt x="1501" y="28855"/>
                  </a:cubicBezTo>
                  <a:cubicBezTo>
                    <a:pt x="968" y="36927"/>
                    <a:pt x="1368" y="36594"/>
                    <a:pt x="2602" y="38628"/>
                  </a:cubicBezTo>
                  <a:cubicBezTo>
                    <a:pt x="3803" y="40630"/>
                    <a:pt x="19381" y="41998"/>
                    <a:pt x="19381" y="41998"/>
                  </a:cubicBezTo>
                  <a:cubicBezTo>
                    <a:pt x="19381" y="41998"/>
                    <a:pt x="26252" y="29122"/>
                    <a:pt x="34058" y="22784"/>
                  </a:cubicBezTo>
                  <a:lnTo>
                    <a:pt x="34058" y="22784"/>
                  </a:lnTo>
                  <a:cubicBezTo>
                    <a:pt x="19581" y="24652"/>
                    <a:pt x="9907" y="28888"/>
                    <a:pt x="9907" y="28888"/>
                  </a:cubicBezTo>
                  <a:lnTo>
                    <a:pt x="9907" y="28888"/>
                  </a:lnTo>
                  <a:cubicBezTo>
                    <a:pt x="11775" y="23684"/>
                    <a:pt x="6705" y="4004"/>
                    <a:pt x="6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73"/>
            <p:cNvSpPr/>
            <p:nvPr/>
          </p:nvSpPr>
          <p:spPr>
            <a:xfrm flipH="1">
              <a:off x="9109399" y="3305100"/>
              <a:ext cx="735934" cy="555624"/>
            </a:xfrm>
            <a:custGeom>
              <a:rect b="b" l="l" r="r" t="t"/>
              <a:pathLst>
                <a:path extrusionOk="0" h="14255" w="18881">
                  <a:moveTo>
                    <a:pt x="5022" y="1"/>
                  </a:moveTo>
                  <a:cubicBezTo>
                    <a:pt x="3674" y="1"/>
                    <a:pt x="2178" y="334"/>
                    <a:pt x="2069" y="1011"/>
                  </a:cubicBezTo>
                  <a:cubicBezTo>
                    <a:pt x="1068" y="1745"/>
                    <a:pt x="1" y="2946"/>
                    <a:pt x="1769" y="4047"/>
                  </a:cubicBezTo>
                  <a:cubicBezTo>
                    <a:pt x="3503" y="5148"/>
                    <a:pt x="1969" y="5315"/>
                    <a:pt x="5805" y="7716"/>
                  </a:cubicBezTo>
                  <a:cubicBezTo>
                    <a:pt x="9641" y="10118"/>
                    <a:pt x="7539" y="9584"/>
                    <a:pt x="9641" y="11319"/>
                  </a:cubicBezTo>
                  <a:cubicBezTo>
                    <a:pt x="10245" y="11835"/>
                    <a:pt x="10704" y="11945"/>
                    <a:pt x="11127" y="11945"/>
                  </a:cubicBezTo>
                  <a:cubicBezTo>
                    <a:pt x="11437" y="11945"/>
                    <a:pt x="11728" y="11886"/>
                    <a:pt x="12043" y="11886"/>
                  </a:cubicBezTo>
                  <a:cubicBezTo>
                    <a:pt x="12766" y="11886"/>
                    <a:pt x="13614" y="12197"/>
                    <a:pt x="15111" y="14254"/>
                  </a:cubicBezTo>
                  <a:cubicBezTo>
                    <a:pt x="16479" y="13754"/>
                    <a:pt x="18881" y="11819"/>
                    <a:pt x="17546" y="9751"/>
                  </a:cubicBezTo>
                  <a:cubicBezTo>
                    <a:pt x="15078" y="8817"/>
                    <a:pt x="14344" y="7616"/>
                    <a:pt x="13277" y="6282"/>
                  </a:cubicBezTo>
                  <a:cubicBezTo>
                    <a:pt x="13277" y="6282"/>
                    <a:pt x="8774" y="1345"/>
                    <a:pt x="6805" y="278"/>
                  </a:cubicBezTo>
                  <a:cubicBezTo>
                    <a:pt x="6402" y="93"/>
                    <a:pt x="5733" y="1"/>
                    <a:pt x="5022" y="1"/>
                  </a:cubicBezTo>
                  <a:close/>
                </a:path>
              </a:pathLst>
            </a:custGeom>
            <a:solidFill>
              <a:srgbClr val="BE9E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73"/>
            <p:cNvSpPr/>
            <p:nvPr/>
          </p:nvSpPr>
          <p:spPr>
            <a:xfrm flipH="1">
              <a:off x="8365676" y="3641277"/>
              <a:ext cx="915387" cy="752500"/>
            </a:xfrm>
            <a:custGeom>
              <a:rect b="b" l="l" r="r" t="t"/>
              <a:pathLst>
                <a:path extrusionOk="0" h="19306" w="23485">
                  <a:moveTo>
                    <a:pt x="2097" y="1"/>
                  </a:moveTo>
                  <a:cubicBezTo>
                    <a:pt x="1581" y="1"/>
                    <a:pt x="1117" y="337"/>
                    <a:pt x="968" y="859"/>
                  </a:cubicBezTo>
                  <a:cubicBezTo>
                    <a:pt x="234" y="2994"/>
                    <a:pt x="1" y="7164"/>
                    <a:pt x="1" y="7164"/>
                  </a:cubicBezTo>
                  <a:cubicBezTo>
                    <a:pt x="1" y="7164"/>
                    <a:pt x="3370" y="10499"/>
                    <a:pt x="5238" y="13068"/>
                  </a:cubicBezTo>
                  <a:cubicBezTo>
                    <a:pt x="7139" y="15636"/>
                    <a:pt x="8740" y="16771"/>
                    <a:pt x="10842" y="19306"/>
                  </a:cubicBezTo>
                  <a:cubicBezTo>
                    <a:pt x="19248" y="18205"/>
                    <a:pt x="22417" y="17638"/>
                    <a:pt x="23484" y="16404"/>
                  </a:cubicBezTo>
                  <a:cubicBezTo>
                    <a:pt x="16779" y="13768"/>
                    <a:pt x="6839" y="2194"/>
                    <a:pt x="2636" y="125"/>
                  </a:cubicBezTo>
                  <a:cubicBezTo>
                    <a:pt x="2457" y="40"/>
                    <a:pt x="2274" y="1"/>
                    <a:pt x="20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73"/>
            <p:cNvSpPr/>
            <p:nvPr/>
          </p:nvSpPr>
          <p:spPr>
            <a:xfrm flipH="1">
              <a:off x="6342632" y="3743670"/>
              <a:ext cx="2448255" cy="1418196"/>
            </a:xfrm>
            <a:custGeom>
              <a:rect b="b" l="l" r="r" t="t"/>
              <a:pathLst>
                <a:path extrusionOk="0" h="36385" w="62812">
                  <a:moveTo>
                    <a:pt x="36126" y="0"/>
                  </a:moveTo>
                  <a:cubicBezTo>
                    <a:pt x="33596" y="278"/>
                    <a:pt x="31044" y="417"/>
                    <a:pt x="28487" y="417"/>
                  </a:cubicBezTo>
                  <a:cubicBezTo>
                    <a:pt x="27976" y="417"/>
                    <a:pt x="27464" y="412"/>
                    <a:pt x="26953" y="400"/>
                  </a:cubicBezTo>
                  <a:lnTo>
                    <a:pt x="20482" y="11942"/>
                  </a:lnTo>
                  <a:cubicBezTo>
                    <a:pt x="20482" y="11942"/>
                    <a:pt x="18932" y="11432"/>
                    <a:pt x="16673" y="11432"/>
                  </a:cubicBezTo>
                  <a:cubicBezTo>
                    <a:pt x="13764" y="11432"/>
                    <a:pt x="9678" y="12277"/>
                    <a:pt x="6205" y="16145"/>
                  </a:cubicBezTo>
                  <a:cubicBezTo>
                    <a:pt x="0" y="23050"/>
                    <a:pt x="2302" y="31790"/>
                    <a:pt x="2302" y="31790"/>
                  </a:cubicBezTo>
                  <a:cubicBezTo>
                    <a:pt x="11032" y="35243"/>
                    <a:pt x="16215" y="36384"/>
                    <a:pt x="20154" y="36384"/>
                  </a:cubicBezTo>
                  <a:cubicBezTo>
                    <a:pt x="26450" y="36384"/>
                    <a:pt x="29572" y="33470"/>
                    <a:pt x="38928" y="32423"/>
                  </a:cubicBezTo>
                  <a:cubicBezTo>
                    <a:pt x="48235" y="31389"/>
                    <a:pt x="55073" y="23450"/>
                    <a:pt x="59009" y="17413"/>
                  </a:cubicBezTo>
                  <a:cubicBezTo>
                    <a:pt x="60443" y="15211"/>
                    <a:pt x="61711" y="12876"/>
                    <a:pt x="62812" y="10474"/>
                  </a:cubicBezTo>
                  <a:lnTo>
                    <a:pt x="51804" y="3469"/>
                  </a:lnTo>
                  <a:lnTo>
                    <a:pt x="361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73"/>
            <p:cNvSpPr/>
            <p:nvPr/>
          </p:nvSpPr>
          <p:spPr>
            <a:xfrm flipH="1">
              <a:off x="6444068" y="3321119"/>
              <a:ext cx="959548" cy="784305"/>
            </a:xfrm>
            <a:custGeom>
              <a:rect b="b" l="l" r="r" t="t"/>
              <a:pathLst>
                <a:path extrusionOk="0" h="20122" w="24618">
                  <a:moveTo>
                    <a:pt x="23550" y="0"/>
                  </a:moveTo>
                  <a:lnTo>
                    <a:pt x="2636" y="1568"/>
                  </a:lnTo>
                  <a:cubicBezTo>
                    <a:pt x="0" y="4370"/>
                    <a:pt x="2802" y="7305"/>
                    <a:pt x="5004" y="12276"/>
                  </a:cubicBezTo>
                  <a:cubicBezTo>
                    <a:pt x="5037" y="12409"/>
                    <a:pt x="5905" y="12409"/>
                    <a:pt x="5905" y="12542"/>
                  </a:cubicBezTo>
                  <a:cubicBezTo>
                    <a:pt x="6437" y="17081"/>
                    <a:pt x="9435" y="20121"/>
                    <a:pt x="12614" y="20121"/>
                  </a:cubicBezTo>
                  <a:cubicBezTo>
                    <a:pt x="12823" y="20121"/>
                    <a:pt x="13033" y="20108"/>
                    <a:pt x="13243" y="20081"/>
                  </a:cubicBezTo>
                  <a:cubicBezTo>
                    <a:pt x="18180" y="18914"/>
                    <a:pt x="18047" y="16145"/>
                    <a:pt x="20248" y="13843"/>
                  </a:cubicBezTo>
                  <a:lnTo>
                    <a:pt x="24251" y="9707"/>
                  </a:lnTo>
                  <a:lnTo>
                    <a:pt x="24618" y="1601"/>
                  </a:lnTo>
                  <a:lnTo>
                    <a:pt x="23550" y="0"/>
                  </a:lnTo>
                  <a:close/>
                </a:path>
              </a:pathLst>
            </a:custGeom>
            <a:solidFill>
              <a:srgbClr val="BE9E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73"/>
            <p:cNvSpPr/>
            <p:nvPr/>
          </p:nvSpPr>
          <p:spPr>
            <a:xfrm flipH="1">
              <a:off x="6372542" y="2992659"/>
              <a:ext cx="1240420" cy="1743113"/>
            </a:xfrm>
            <a:custGeom>
              <a:rect b="b" l="l" r="r" t="t"/>
              <a:pathLst>
                <a:path extrusionOk="0" h="44721" w="31824">
                  <a:moveTo>
                    <a:pt x="17653" y="1"/>
                  </a:moveTo>
                  <a:cubicBezTo>
                    <a:pt x="16073" y="1"/>
                    <a:pt x="14312" y="301"/>
                    <a:pt x="12410" y="1088"/>
                  </a:cubicBezTo>
                  <a:cubicBezTo>
                    <a:pt x="4437" y="4391"/>
                    <a:pt x="4904" y="15399"/>
                    <a:pt x="4904" y="15399"/>
                  </a:cubicBezTo>
                  <a:cubicBezTo>
                    <a:pt x="4904" y="15399"/>
                    <a:pt x="5672" y="22904"/>
                    <a:pt x="2836" y="24972"/>
                  </a:cubicBezTo>
                  <a:cubicBezTo>
                    <a:pt x="1" y="27040"/>
                    <a:pt x="601" y="31710"/>
                    <a:pt x="1202" y="32211"/>
                  </a:cubicBezTo>
                  <a:cubicBezTo>
                    <a:pt x="1769" y="32744"/>
                    <a:pt x="2636" y="34979"/>
                    <a:pt x="3270" y="39816"/>
                  </a:cubicBezTo>
                  <a:cubicBezTo>
                    <a:pt x="3605" y="42391"/>
                    <a:pt x="5721" y="44509"/>
                    <a:pt x="8005" y="44509"/>
                  </a:cubicBezTo>
                  <a:cubicBezTo>
                    <a:pt x="10042" y="44509"/>
                    <a:pt x="12214" y="42825"/>
                    <a:pt x="13377" y="38282"/>
                  </a:cubicBezTo>
                  <a:cubicBezTo>
                    <a:pt x="15845" y="28642"/>
                    <a:pt x="11409" y="19668"/>
                    <a:pt x="10108" y="18301"/>
                  </a:cubicBezTo>
                  <a:cubicBezTo>
                    <a:pt x="8807" y="16933"/>
                    <a:pt x="7673" y="12597"/>
                    <a:pt x="8807" y="11262"/>
                  </a:cubicBezTo>
                  <a:cubicBezTo>
                    <a:pt x="9300" y="10697"/>
                    <a:pt x="9856" y="10377"/>
                    <a:pt x="10428" y="10377"/>
                  </a:cubicBezTo>
                  <a:cubicBezTo>
                    <a:pt x="11173" y="10377"/>
                    <a:pt x="11945" y="10918"/>
                    <a:pt x="12643" y="12163"/>
                  </a:cubicBezTo>
                  <a:cubicBezTo>
                    <a:pt x="13335" y="12559"/>
                    <a:pt x="13838" y="12710"/>
                    <a:pt x="14250" y="12710"/>
                  </a:cubicBezTo>
                  <a:cubicBezTo>
                    <a:pt x="15505" y="12710"/>
                    <a:pt x="15911" y="11305"/>
                    <a:pt x="18247" y="11129"/>
                  </a:cubicBezTo>
                  <a:cubicBezTo>
                    <a:pt x="20114" y="11545"/>
                    <a:pt x="21662" y="11712"/>
                    <a:pt x="22943" y="11712"/>
                  </a:cubicBezTo>
                  <a:cubicBezTo>
                    <a:pt x="28027" y="11712"/>
                    <a:pt x="28921" y="9095"/>
                    <a:pt x="28921" y="9094"/>
                  </a:cubicBezTo>
                  <a:lnTo>
                    <a:pt x="28921" y="9094"/>
                  </a:lnTo>
                  <a:cubicBezTo>
                    <a:pt x="28922" y="9095"/>
                    <a:pt x="29255" y="15832"/>
                    <a:pt x="26920" y="18201"/>
                  </a:cubicBezTo>
                  <a:cubicBezTo>
                    <a:pt x="25753" y="19235"/>
                    <a:pt x="26486" y="19835"/>
                    <a:pt x="24885" y="22804"/>
                  </a:cubicBezTo>
                  <a:cubicBezTo>
                    <a:pt x="23784" y="24872"/>
                    <a:pt x="22183" y="26640"/>
                    <a:pt x="20249" y="28008"/>
                  </a:cubicBezTo>
                  <a:lnTo>
                    <a:pt x="19181" y="31544"/>
                  </a:lnTo>
                  <a:cubicBezTo>
                    <a:pt x="19181" y="31544"/>
                    <a:pt x="18047" y="33312"/>
                    <a:pt x="18047" y="36480"/>
                  </a:cubicBezTo>
                  <a:cubicBezTo>
                    <a:pt x="18517" y="42411"/>
                    <a:pt x="21649" y="44721"/>
                    <a:pt x="24624" y="44721"/>
                  </a:cubicBezTo>
                  <a:cubicBezTo>
                    <a:pt x="28193" y="44721"/>
                    <a:pt x="31535" y="41398"/>
                    <a:pt x="29789" y="37014"/>
                  </a:cubicBezTo>
                  <a:cubicBezTo>
                    <a:pt x="28354" y="34546"/>
                    <a:pt x="28421" y="32444"/>
                    <a:pt x="28688" y="26640"/>
                  </a:cubicBezTo>
                  <a:cubicBezTo>
                    <a:pt x="31824" y="20703"/>
                    <a:pt x="29755" y="20869"/>
                    <a:pt x="30689" y="14031"/>
                  </a:cubicBezTo>
                  <a:cubicBezTo>
                    <a:pt x="31590" y="7159"/>
                    <a:pt x="25886" y="3057"/>
                    <a:pt x="25886" y="3057"/>
                  </a:cubicBezTo>
                  <a:cubicBezTo>
                    <a:pt x="25886" y="3057"/>
                    <a:pt x="22695" y="1"/>
                    <a:pt x="17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73"/>
            <p:cNvSpPr/>
            <p:nvPr/>
          </p:nvSpPr>
          <p:spPr>
            <a:xfrm flipH="1">
              <a:off x="5783561" y="3894902"/>
              <a:ext cx="1131205" cy="1115185"/>
            </a:xfrm>
            <a:custGeom>
              <a:rect b="b" l="l" r="r" t="t"/>
              <a:pathLst>
                <a:path extrusionOk="0" h="28611" w="29022">
                  <a:moveTo>
                    <a:pt x="16990" y="0"/>
                  </a:moveTo>
                  <a:cubicBezTo>
                    <a:pt x="16290" y="0"/>
                    <a:pt x="15384" y="295"/>
                    <a:pt x="14478" y="1424"/>
                  </a:cubicBezTo>
                  <a:cubicBezTo>
                    <a:pt x="12576" y="3759"/>
                    <a:pt x="1101" y="17669"/>
                    <a:pt x="1101" y="17669"/>
                  </a:cubicBezTo>
                  <a:cubicBezTo>
                    <a:pt x="1101" y="17669"/>
                    <a:pt x="1" y="18703"/>
                    <a:pt x="1402" y="20137"/>
                  </a:cubicBezTo>
                  <a:cubicBezTo>
                    <a:pt x="2803" y="21572"/>
                    <a:pt x="11942" y="28610"/>
                    <a:pt x="11942" y="28610"/>
                  </a:cubicBezTo>
                  <a:lnTo>
                    <a:pt x="29021" y="9596"/>
                  </a:lnTo>
                  <a:lnTo>
                    <a:pt x="18280" y="357"/>
                  </a:lnTo>
                  <a:cubicBezTo>
                    <a:pt x="18280" y="357"/>
                    <a:pt x="17759" y="0"/>
                    <a:pt x="16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73"/>
            <p:cNvSpPr/>
            <p:nvPr/>
          </p:nvSpPr>
          <p:spPr>
            <a:xfrm flipH="1">
              <a:off x="5745876" y="4268926"/>
              <a:ext cx="703427" cy="756748"/>
            </a:xfrm>
            <a:custGeom>
              <a:rect b="b" l="l" r="r" t="t"/>
              <a:pathLst>
                <a:path extrusionOk="0" h="19415" w="18047">
                  <a:moveTo>
                    <a:pt x="17113" y="0"/>
                  </a:moveTo>
                  <a:lnTo>
                    <a:pt x="0" y="19014"/>
                  </a:lnTo>
                  <a:lnTo>
                    <a:pt x="501" y="19414"/>
                  </a:lnTo>
                  <a:lnTo>
                    <a:pt x="18047" y="34"/>
                  </a:lnTo>
                  <a:lnTo>
                    <a:pt x="171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73"/>
            <p:cNvSpPr/>
            <p:nvPr/>
          </p:nvSpPr>
          <p:spPr>
            <a:xfrm flipH="1">
              <a:off x="5745879" y="3802097"/>
              <a:ext cx="421308" cy="468159"/>
            </a:xfrm>
            <a:custGeom>
              <a:rect b="b" l="l" r="r" t="t"/>
              <a:pathLst>
                <a:path extrusionOk="0" h="12011" w="10809">
                  <a:moveTo>
                    <a:pt x="4207" y="1"/>
                  </a:moveTo>
                  <a:cubicBezTo>
                    <a:pt x="3305" y="1"/>
                    <a:pt x="2603" y="703"/>
                    <a:pt x="2603" y="703"/>
                  </a:cubicBezTo>
                  <a:lnTo>
                    <a:pt x="1" y="3505"/>
                  </a:lnTo>
                  <a:lnTo>
                    <a:pt x="9875" y="12011"/>
                  </a:lnTo>
                  <a:lnTo>
                    <a:pt x="10809" y="11977"/>
                  </a:lnTo>
                  <a:cubicBezTo>
                    <a:pt x="10809" y="11977"/>
                    <a:pt x="7973" y="5306"/>
                    <a:pt x="6305" y="1670"/>
                  </a:cubicBezTo>
                  <a:cubicBezTo>
                    <a:pt x="5630" y="375"/>
                    <a:pt x="4865" y="1"/>
                    <a:pt x="42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73"/>
            <p:cNvSpPr/>
            <p:nvPr/>
          </p:nvSpPr>
          <p:spPr>
            <a:xfrm flipH="1">
              <a:off x="5760184" y="3842361"/>
              <a:ext cx="388801" cy="429220"/>
            </a:xfrm>
            <a:custGeom>
              <a:rect b="b" l="l" r="r" t="t"/>
              <a:pathLst>
                <a:path extrusionOk="0" h="11012" w="9975">
                  <a:moveTo>
                    <a:pt x="3450" y="1"/>
                  </a:moveTo>
                  <a:cubicBezTo>
                    <a:pt x="2955" y="1"/>
                    <a:pt x="2466" y="208"/>
                    <a:pt x="2136" y="604"/>
                  </a:cubicBezTo>
                  <a:cubicBezTo>
                    <a:pt x="802" y="2071"/>
                    <a:pt x="1" y="2872"/>
                    <a:pt x="1" y="2872"/>
                  </a:cubicBezTo>
                  <a:lnTo>
                    <a:pt x="9374" y="11011"/>
                  </a:lnTo>
                  <a:lnTo>
                    <a:pt x="9975" y="10978"/>
                  </a:lnTo>
                  <a:lnTo>
                    <a:pt x="5438" y="1671"/>
                  </a:lnTo>
                  <a:cubicBezTo>
                    <a:pt x="5105" y="1071"/>
                    <a:pt x="4838" y="437"/>
                    <a:pt x="4204" y="170"/>
                  </a:cubicBezTo>
                  <a:cubicBezTo>
                    <a:pt x="3965" y="56"/>
                    <a:pt x="3707" y="1"/>
                    <a:pt x="34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73"/>
            <p:cNvSpPr/>
            <p:nvPr/>
          </p:nvSpPr>
          <p:spPr>
            <a:xfrm flipH="1">
              <a:off x="6483049" y="4615160"/>
              <a:ext cx="687836" cy="400104"/>
            </a:xfrm>
            <a:custGeom>
              <a:rect b="b" l="l" r="r" t="t"/>
              <a:pathLst>
                <a:path extrusionOk="0" h="10265" w="17647">
                  <a:moveTo>
                    <a:pt x="13578" y="0"/>
                  </a:moveTo>
                  <a:cubicBezTo>
                    <a:pt x="11593" y="0"/>
                    <a:pt x="9002" y="443"/>
                    <a:pt x="6772" y="958"/>
                  </a:cubicBezTo>
                  <a:cubicBezTo>
                    <a:pt x="3770" y="1625"/>
                    <a:pt x="3469" y="3493"/>
                    <a:pt x="3102" y="4660"/>
                  </a:cubicBezTo>
                  <a:cubicBezTo>
                    <a:pt x="2736" y="5861"/>
                    <a:pt x="0" y="7529"/>
                    <a:pt x="0" y="7529"/>
                  </a:cubicBezTo>
                  <a:lnTo>
                    <a:pt x="1768" y="10264"/>
                  </a:lnTo>
                  <a:cubicBezTo>
                    <a:pt x="2698" y="10025"/>
                    <a:pt x="3654" y="9893"/>
                    <a:pt x="4638" y="9893"/>
                  </a:cubicBezTo>
                  <a:cubicBezTo>
                    <a:pt x="4748" y="9893"/>
                    <a:pt x="4859" y="9894"/>
                    <a:pt x="4970" y="9898"/>
                  </a:cubicBezTo>
                  <a:cubicBezTo>
                    <a:pt x="5128" y="9907"/>
                    <a:pt x="5284" y="9912"/>
                    <a:pt x="5440" y="9912"/>
                  </a:cubicBezTo>
                  <a:cubicBezTo>
                    <a:pt x="9618" y="9912"/>
                    <a:pt x="13285" y="6586"/>
                    <a:pt x="14411" y="6328"/>
                  </a:cubicBezTo>
                  <a:cubicBezTo>
                    <a:pt x="15578" y="6061"/>
                    <a:pt x="14911" y="4894"/>
                    <a:pt x="15478" y="4160"/>
                  </a:cubicBezTo>
                  <a:cubicBezTo>
                    <a:pt x="16078" y="3426"/>
                    <a:pt x="16345" y="4093"/>
                    <a:pt x="17012" y="3126"/>
                  </a:cubicBezTo>
                  <a:cubicBezTo>
                    <a:pt x="17646" y="2159"/>
                    <a:pt x="16912" y="2192"/>
                    <a:pt x="16445" y="1758"/>
                  </a:cubicBezTo>
                  <a:cubicBezTo>
                    <a:pt x="15978" y="1291"/>
                    <a:pt x="17379" y="724"/>
                    <a:pt x="15445" y="191"/>
                  </a:cubicBezTo>
                  <a:cubicBezTo>
                    <a:pt x="14932" y="58"/>
                    <a:pt x="14294" y="0"/>
                    <a:pt x="13578" y="0"/>
                  </a:cubicBezTo>
                  <a:close/>
                </a:path>
              </a:pathLst>
            </a:custGeom>
            <a:solidFill>
              <a:srgbClr val="BE9E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73"/>
            <p:cNvSpPr/>
            <p:nvPr/>
          </p:nvSpPr>
          <p:spPr>
            <a:xfrm flipH="1">
              <a:off x="6949830" y="3758833"/>
              <a:ext cx="1316309" cy="1551811"/>
            </a:xfrm>
            <a:custGeom>
              <a:rect b="b" l="l" r="r" t="t"/>
              <a:pathLst>
                <a:path extrusionOk="0" h="39813" w="33771">
                  <a:moveTo>
                    <a:pt x="13010" y="0"/>
                  </a:moveTo>
                  <a:cubicBezTo>
                    <a:pt x="0" y="0"/>
                    <a:pt x="6333" y="25680"/>
                    <a:pt x="7586" y="32635"/>
                  </a:cubicBezTo>
                  <a:cubicBezTo>
                    <a:pt x="8530" y="37851"/>
                    <a:pt x="11952" y="39812"/>
                    <a:pt x="15484" y="39812"/>
                  </a:cubicBezTo>
                  <a:cubicBezTo>
                    <a:pt x="16695" y="39812"/>
                    <a:pt x="17919" y="39582"/>
                    <a:pt x="19060" y="39173"/>
                  </a:cubicBezTo>
                  <a:cubicBezTo>
                    <a:pt x="23397" y="37572"/>
                    <a:pt x="24664" y="36704"/>
                    <a:pt x="32403" y="32902"/>
                  </a:cubicBezTo>
                  <a:cubicBezTo>
                    <a:pt x="33771" y="29566"/>
                    <a:pt x="29668" y="27531"/>
                    <a:pt x="29668" y="27531"/>
                  </a:cubicBezTo>
                  <a:cubicBezTo>
                    <a:pt x="29668" y="27531"/>
                    <a:pt x="21129" y="30800"/>
                    <a:pt x="17893" y="31067"/>
                  </a:cubicBezTo>
                  <a:cubicBezTo>
                    <a:pt x="17837" y="31072"/>
                    <a:pt x="17783" y="31075"/>
                    <a:pt x="17729" y="31075"/>
                  </a:cubicBezTo>
                  <a:cubicBezTo>
                    <a:pt x="15709" y="31075"/>
                    <a:pt x="15420" y="27461"/>
                    <a:pt x="15258" y="26063"/>
                  </a:cubicBezTo>
                  <a:cubicBezTo>
                    <a:pt x="14557" y="20926"/>
                    <a:pt x="14424" y="19158"/>
                    <a:pt x="15391" y="15823"/>
                  </a:cubicBezTo>
                  <a:cubicBezTo>
                    <a:pt x="17526" y="8518"/>
                    <a:pt x="16058" y="5048"/>
                    <a:pt x="13490" y="11"/>
                  </a:cubicBezTo>
                  <a:cubicBezTo>
                    <a:pt x="13327" y="4"/>
                    <a:pt x="13167" y="0"/>
                    <a:pt x="130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73"/>
            <p:cNvSpPr/>
            <p:nvPr/>
          </p:nvSpPr>
          <p:spPr>
            <a:xfrm flipH="1">
              <a:off x="9525448" y="3695534"/>
              <a:ext cx="39" cy="2650"/>
            </a:xfrm>
            <a:custGeom>
              <a:rect b="b" l="l" r="r" t="t"/>
              <a:pathLst>
                <a:path extrusionOk="0" h="68" w="1">
                  <a:moveTo>
                    <a:pt x="0" y="1"/>
                  </a:moveTo>
                  <a:cubicBezTo>
                    <a:pt x="0" y="1"/>
                    <a:pt x="0" y="68"/>
                    <a:pt x="0" y="1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73"/>
            <p:cNvSpPr/>
            <p:nvPr/>
          </p:nvSpPr>
          <p:spPr>
            <a:xfrm flipH="1">
              <a:off x="9531957" y="3679943"/>
              <a:ext cx="3937" cy="2767"/>
            </a:xfrm>
            <a:custGeom>
              <a:rect b="b" l="l" r="r" t="t"/>
              <a:pathLst>
                <a:path extrusionOk="0" h="71" w="101">
                  <a:moveTo>
                    <a:pt x="1" y="1"/>
                  </a:moveTo>
                  <a:cubicBezTo>
                    <a:pt x="21" y="42"/>
                    <a:pt x="55" y="70"/>
                    <a:pt x="77" y="70"/>
                  </a:cubicBezTo>
                  <a:cubicBezTo>
                    <a:pt x="91" y="70"/>
                    <a:pt x="101" y="59"/>
                    <a:pt x="101" y="34"/>
                  </a:cubicBezTo>
                  <a:cubicBezTo>
                    <a:pt x="101" y="34"/>
                    <a:pt x="34" y="1"/>
                    <a:pt x="1" y="1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73"/>
            <p:cNvSpPr/>
            <p:nvPr/>
          </p:nvSpPr>
          <p:spPr>
            <a:xfrm flipH="1">
              <a:off x="9517692" y="3700757"/>
              <a:ext cx="3898" cy="6977"/>
            </a:xfrm>
            <a:custGeom>
              <a:rect b="b" l="l" r="r" t="t"/>
              <a:pathLst>
                <a:path extrusionOk="0" h="179" w="100">
                  <a:moveTo>
                    <a:pt x="1" y="0"/>
                  </a:moveTo>
                  <a:cubicBezTo>
                    <a:pt x="1" y="12"/>
                    <a:pt x="6" y="29"/>
                    <a:pt x="14" y="46"/>
                  </a:cubicBezTo>
                  <a:lnTo>
                    <a:pt x="14" y="46"/>
                  </a:lnTo>
                  <a:cubicBezTo>
                    <a:pt x="6" y="21"/>
                    <a:pt x="1" y="0"/>
                    <a:pt x="1" y="0"/>
                  </a:cubicBezTo>
                  <a:close/>
                  <a:moveTo>
                    <a:pt x="14" y="46"/>
                  </a:moveTo>
                  <a:cubicBezTo>
                    <a:pt x="27" y="84"/>
                    <a:pt x="46" y="131"/>
                    <a:pt x="66" y="134"/>
                  </a:cubicBezTo>
                  <a:lnTo>
                    <a:pt x="66" y="134"/>
                  </a:lnTo>
                  <a:cubicBezTo>
                    <a:pt x="48" y="108"/>
                    <a:pt x="27" y="75"/>
                    <a:pt x="14" y="46"/>
                  </a:cubicBezTo>
                  <a:close/>
                  <a:moveTo>
                    <a:pt x="66" y="134"/>
                  </a:moveTo>
                  <a:cubicBezTo>
                    <a:pt x="83" y="160"/>
                    <a:pt x="98" y="179"/>
                    <a:pt x="99" y="179"/>
                  </a:cubicBezTo>
                  <a:cubicBezTo>
                    <a:pt x="100" y="179"/>
                    <a:pt x="91" y="166"/>
                    <a:pt x="67" y="134"/>
                  </a:cubicBezTo>
                  <a:cubicBezTo>
                    <a:pt x="67" y="134"/>
                    <a:pt x="66" y="134"/>
                    <a:pt x="66" y="134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73"/>
            <p:cNvSpPr/>
            <p:nvPr/>
          </p:nvSpPr>
          <p:spPr>
            <a:xfrm flipH="1">
              <a:off x="9545522" y="3656167"/>
              <a:ext cx="780" cy="780"/>
            </a:xfrm>
            <a:custGeom>
              <a:rect b="b" l="l" r="r" t="t"/>
              <a:pathLst>
                <a:path extrusionOk="0" h="20" w="20">
                  <a:moveTo>
                    <a:pt x="14" y="1"/>
                  </a:moveTo>
                  <a:cubicBezTo>
                    <a:pt x="12" y="1"/>
                    <a:pt x="8" y="3"/>
                    <a:pt x="1" y="10"/>
                  </a:cubicBezTo>
                  <a:cubicBezTo>
                    <a:pt x="1" y="17"/>
                    <a:pt x="2" y="20"/>
                    <a:pt x="4" y="20"/>
                  </a:cubicBezTo>
                  <a:cubicBezTo>
                    <a:pt x="10" y="20"/>
                    <a:pt x="19" y="1"/>
                    <a:pt x="14" y="1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73"/>
            <p:cNvSpPr/>
            <p:nvPr/>
          </p:nvSpPr>
          <p:spPr>
            <a:xfrm flipH="1">
              <a:off x="9476025" y="3733264"/>
              <a:ext cx="5262" cy="3937"/>
            </a:xfrm>
            <a:custGeom>
              <a:rect b="b" l="l" r="r" t="t"/>
              <a:pathLst>
                <a:path extrusionOk="0" h="101" w="135">
                  <a:moveTo>
                    <a:pt x="34" y="0"/>
                  </a:moveTo>
                  <a:cubicBezTo>
                    <a:pt x="34" y="0"/>
                    <a:pt x="1" y="0"/>
                    <a:pt x="34" y="34"/>
                  </a:cubicBezTo>
                  <a:cubicBezTo>
                    <a:pt x="67" y="100"/>
                    <a:pt x="101" y="100"/>
                    <a:pt x="134" y="100"/>
                  </a:cubicBezTo>
                  <a:cubicBezTo>
                    <a:pt x="67" y="67"/>
                    <a:pt x="101" y="34"/>
                    <a:pt x="34" y="0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73"/>
            <p:cNvSpPr/>
            <p:nvPr/>
          </p:nvSpPr>
          <p:spPr>
            <a:xfrm flipH="1">
              <a:off x="5860165" y="4578366"/>
              <a:ext cx="3196" cy="624"/>
            </a:xfrm>
            <a:custGeom>
              <a:rect b="b" l="l" r="r" t="t"/>
              <a:pathLst>
                <a:path extrusionOk="0" h="16" w="82">
                  <a:moveTo>
                    <a:pt x="45" y="0"/>
                  </a:moveTo>
                  <a:cubicBezTo>
                    <a:pt x="0" y="0"/>
                    <a:pt x="60" y="15"/>
                    <a:pt x="75" y="15"/>
                  </a:cubicBezTo>
                  <a:cubicBezTo>
                    <a:pt x="82" y="15"/>
                    <a:pt x="78" y="12"/>
                    <a:pt x="45" y="0"/>
                  </a:cubicBezTo>
                  <a:close/>
                </a:path>
              </a:pathLst>
            </a:custGeom>
            <a:solidFill>
              <a:srgbClr val="41A3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73"/>
            <p:cNvSpPr/>
            <p:nvPr/>
          </p:nvSpPr>
          <p:spPr>
            <a:xfrm flipH="1">
              <a:off x="7597056" y="5092225"/>
              <a:ext cx="370298" cy="228300"/>
            </a:xfrm>
            <a:custGeom>
              <a:rect b="b" l="l" r="r" t="t"/>
              <a:pathLst>
                <a:path extrusionOk="0" h="8885" w="15471">
                  <a:moveTo>
                    <a:pt x="0" y="0"/>
                  </a:moveTo>
                  <a:cubicBezTo>
                    <a:pt x="2258" y="5421"/>
                    <a:pt x="9951" y="10432"/>
                    <a:pt x="15471" y="8427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31" name="Google Shape;1031;p73"/>
            <p:cNvSpPr/>
            <p:nvPr/>
          </p:nvSpPr>
          <p:spPr>
            <a:xfrm flipH="1">
              <a:off x="8034830" y="3971400"/>
              <a:ext cx="26325" cy="209025"/>
            </a:xfrm>
            <a:custGeom>
              <a:rect b="b" l="l" r="r" t="t"/>
              <a:pathLst>
                <a:path extrusionOk="0" h="8361" w="1053">
                  <a:moveTo>
                    <a:pt x="1053" y="0"/>
                  </a:moveTo>
                  <a:cubicBezTo>
                    <a:pt x="537" y="2761"/>
                    <a:pt x="0" y="5552"/>
                    <a:pt x="0" y="8361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032" name="Google Shape;1032;p73"/>
            <p:cNvSpPr/>
            <p:nvPr/>
          </p:nvSpPr>
          <p:spPr>
            <a:xfrm flipH="1">
              <a:off x="8062805" y="4186606"/>
              <a:ext cx="286375" cy="39900"/>
            </a:xfrm>
            <a:custGeom>
              <a:rect b="b" l="l" r="r" t="t"/>
              <a:pathLst>
                <a:path extrusionOk="0" h="1596" w="11455">
                  <a:moveTo>
                    <a:pt x="11455" y="214"/>
                  </a:moveTo>
                  <a:cubicBezTo>
                    <a:pt x="7635" y="-237"/>
                    <a:pt x="3501" y="5"/>
                    <a:pt x="0" y="1596"/>
                  </a:cubicBez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74"/>
          <p:cNvSpPr/>
          <p:nvPr/>
        </p:nvSpPr>
        <p:spPr>
          <a:xfrm flipH="1" rot="312957">
            <a:off x="1283642" y="1335228"/>
            <a:ext cx="6576704" cy="2473038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74"/>
          <p:cNvSpPr txBox="1"/>
          <p:nvPr>
            <p:ph type="title"/>
          </p:nvPr>
        </p:nvSpPr>
        <p:spPr>
          <a:xfrm>
            <a:off x="3256200" y="2006800"/>
            <a:ext cx="4177800" cy="8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  <p:sp>
        <p:nvSpPr>
          <p:cNvPr id="1039" name="Google Shape;1039;p74"/>
          <p:cNvSpPr txBox="1"/>
          <p:nvPr>
            <p:ph idx="2" type="title"/>
          </p:nvPr>
        </p:nvSpPr>
        <p:spPr>
          <a:xfrm>
            <a:off x="1710000" y="1930588"/>
            <a:ext cx="1622400" cy="8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1040" name="Google Shape;1040;p74"/>
          <p:cNvGrpSpPr/>
          <p:nvPr/>
        </p:nvGrpSpPr>
        <p:grpSpPr>
          <a:xfrm>
            <a:off x="6182324" y="2661449"/>
            <a:ext cx="2598432" cy="2258302"/>
            <a:chOff x="6182324" y="2661449"/>
            <a:chExt cx="2598432" cy="2258302"/>
          </a:xfrm>
        </p:grpSpPr>
        <p:sp>
          <p:nvSpPr>
            <p:cNvPr id="1041" name="Google Shape;1041;p74"/>
            <p:cNvSpPr/>
            <p:nvPr/>
          </p:nvSpPr>
          <p:spPr>
            <a:xfrm flipH="1">
              <a:off x="6182324" y="4757530"/>
              <a:ext cx="707374" cy="88519"/>
            </a:xfrm>
            <a:custGeom>
              <a:rect b="b" l="l" r="r" t="t"/>
              <a:pathLst>
                <a:path extrusionOk="0" h="2742" w="21912">
                  <a:moveTo>
                    <a:pt x="0" y="0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74"/>
            <p:cNvSpPr/>
            <p:nvPr/>
          </p:nvSpPr>
          <p:spPr>
            <a:xfrm flipH="1">
              <a:off x="6767413" y="4779773"/>
              <a:ext cx="99721" cy="44033"/>
            </a:xfrm>
            <a:custGeom>
              <a:rect b="b" l="l" r="r" t="t"/>
              <a:pathLst>
                <a:path extrusionOk="0" h="1364" w="3089">
                  <a:moveTo>
                    <a:pt x="1" y="0"/>
                  </a:moveTo>
                  <a:lnTo>
                    <a:pt x="1" y="1364"/>
                  </a:lnTo>
                  <a:lnTo>
                    <a:pt x="3089" y="1364"/>
                  </a:lnTo>
                  <a:lnTo>
                    <a:pt x="3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74"/>
            <p:cNvSpPr/>
            <p:nvPr/>
          </p:nvSpPr>
          <p:spPr>
            <a:xfrm flipH="1">
              <a:off x="6314717" y="4779773"/>
              <a:ext cx="356818" cy="44033"/>
            </a:xfrm>
            <a:custGeom>
              <a:rect b="b" l="l" r="r" t="t"/>
              <a:pathLst>
                <a:path extrusionOk="0" h="1364" w="11053">
                  <a:moveTo>
                    <a:pt x="1" y="0"/>
                  </a:moveTo>
                  <a:lnTo>
                    <a:pt x="1" y="1364"/>
                  </a:lnTo>
                  <a:lnTo>
                    <a:pt x="11052" y="1364"/>
                  </a:lnTo>
                  <a:lnTo>
                    <a:pt x="110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74"/>
            <p:cNvSpPr/>
            <p:nvPr/>
          </p:nvSpPr>
          <p:spPr>
            <a:xfrm flipH="1">
              <a:off x="6182324" y="4580560"/>
              <a:ext cx="707374" cy="88519"/>
            </a:xfrm>
            <a:custGeom>
              <a:rect b="b" l="l" r="r" t="t"/>
              <a:pathLst>
                <a:path extrusionOk="0" h="2742" w="21912">
                  <a:moveTo>
                    <a:pt x="0" y="1"/>
                  </a:moveTo>
                  <a:lnTo>
                    <a:pt x="0" y="2742"/>
                  </a:lnTo>
                  <a:lnTo>
                    <a:pt x="21911" y="2742"/>
                  </a:lnTo>
                  <a:lnTo>
                    <a:pt x="219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74"/>
            <p:cNvSpPr/>
            <p:nvPr/>
          </p:nvSpPr>
          <p:spPr>
            <a:xfrm flipH="1">
              <a:off x="6793013" y="4602802"/>
              <a:ext cx="74121" cy="44066"/>
            </a:xfrm>
            <a:custGeom>
              <a:rect b="b" l="l" r="r" t="t"/>
              <a:pathLst>
                <a:path extrusionOk="0" h="1365" w="2296">
                  <a:moveTo>
                    <a:pt x="1" y="1"/>
                  </a:moveTo>
                  <a:lnTo>
                    <a:pt x="1" y="1365"/>
                  </a:lnTo>
                  <a:lnTo>
                    <a:pt x="2296" y="1365"/>
                  </a:lnTo>
                  <a:lnTo>
                    <a:pt x="22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74"/>
            <p:cNvSpPr/>
            <p:nvPr/>
          </p:nvSpPr>
          <p:spPr>
            <a:xfrm flipH="1">
              <a:off x="6314717" y="4602802"/>
              <a:ext cx="419608" cy="44066"/>
            </a:xfrm>
            <a:custGeom>
              <a:rect b="b" l="l" r="r" t="t"/>
              <a:pathLst>
                <a:path extrusionOk="0" h="1365" w="12998">
                  <a:moveTo>
                    <a:pt x="1" y="1"/>
                  </a:moveTo>
                  <a:lnTo>
                    <a:pt x="1" y="1365"/>
                  </a:lnTo>
                  <a:lnTo>
                    <a:pt x="12997" y="1365"/>
                  </a:lnTo>
                  <a:lnTo>
                    <a:pt x="129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74"/>
            <p:cNvSpPr/>
            <p:nvPr/>
          </p:nvSpPr>
          <p:spPr>
            <a:xfrm flipH="1">
              <a:off x="6243887" y="4669045"/>
              <a:ext cx="707213" cy="88519"/>
            </a:xfrm>
            <a:custGeom>
              <a:rect b="b" l="l" r="r" t="t"/>
              <a:pathLst>
                <a:path extrusionOk="0" h="2742" w="21907">
                  <a:moveTo>
                    <a:pt x="0" y="1"/>
                  </a:moveTo>
                  <a:lnTo>
                    <a:pt x="0" y="403"/>
                  </a:lnTo>
                  <a:lnTo>
                    <a:pt x="14344" y="403"/>
                  </a:lnTo>
                  <a:lnTo>
                    <a:pt x="14344" y="2373"/>
                  </a:lnTo>
                  <a:lnTo>
                    <a:pt x="0" y="2373"/>
                  </a:lnTo>
                  <a:lnTo>
                    <a:pt x="0" y="2741"/>
                  </a:lnTo>
                  <a:lnTo>
                    <a:pt x="21907" y="2741"/>
                  </a:lnTo>
                  <a:lnTo>
                    <a:pt x="219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74"/>
            <p:cNvSpPr/>
            <p:nvPr/>
          </p:nvSpPr>
          <p:spPr>
            <a:xfrm flipH="1">
              <a:off x="6488007" y="4682022"/>
              <a:ext cx="447274" cy="63629"/>
            </a:xfrm>
            <a:custGeom>
              <a:rect b="b" l="l" r="r" t="t"/>
              <a:pathLst>
                <a:path extrusionOk="0" h="1971" w="13855">
                  <a:moveTo>
                    <a:pt x="0" y="1"/>
                  </a:moveTo>
                  <a:lnTo>
                    <a:pt x="0" y="1971"/>
                  </a:lnTo>
                  <a:lnTo>
                    <a:pt x="13854" y="1971"/>
                  </a:lnTo>
                  <a:lnTo>
                    <a:pt x="13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74"/>
            <p:cNvSpPr/>
            <p:nvPr/>
          </p:nvSpPr>
          <p:spPr>
            <a:xfrm flipH="1">
              <a:off x="7676540" y="3382955"/>
              <a:ext cx="405049" cy="698981"/>
            </a:xfrm>
            <a:custGeom>
              <a:rect b="b" l="l" r="r" t="t"/>
              <a:pathLst>
                <a:path extrusionOk="0" h="21652" w="12547">
                  <a:moveTo>
                    <a:pt x="2208" y="0"/>
                  </a:moveTo>
                  <a:cubicBezTo>
                    <a:pt x="230" y="1067"/>
                    <a:pt x="1" y="3549"/>
                    <a:pt x="590" y="5659"/>
                  </a:cubicBezTo>
                  <a:cubicBezTo>
                    <a:pt x="3062" y="14504"/>
                    <a:pt x="10615" y="21652"/>
                    <a:pt x="11723" y="21652"/>
                  </a:cubicBezTo>
                  <a:cubicBezTo>
                    <a:pt x="10293" y="18529"/>
                    <a:pt x="12547" y="16121"/>
                    <a:pt x="12547" y="16121"/>
                  </a:cubicBezTo>
                  <a:cubicBezTo>
                    <a:pt x="11461" y="15734"/>
                    <a:pt x="6562" y="5507"/>
                    <a:pt x="4925" y="2419"/>
                  </a:cubicBezTo>
                  <a:cubicBezTo>
                    <a:pt x="3855" y="399"/>
                    <a:pt x="2208" y="0"/>
                    <a:pt x="2208" y="0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74"/>
            <p:cNvSpPr/>
            <p:nvPr/>
          </p:nvSpPr>
          <p:spPr>
            <a:xfrm flipH="1">
              <a:off x="7801441" y="3335372"/>
              <a:ext cx="302552" cy="401175"/>
            </a:xfrm>
            <a:custGeom>
              <a:rect b="b" l="l" r="r" t="t"/>
              <a:pathLst>
                <a:path extrusionOk="0" h="12427" w="9372">
                  <a:moveTo>
                    <a:pt x="1901" y="1"/>
                  </a:moveTo>
                  <a:lnTo>
                    <a:pt x="304" y="7839"/>
                  </a:lnTo>
                  <a:cubicBezTo>
                    <a:pt x="152" y="8400"/>
                    <a:pt x="1" y="8993"/>
                    <a:pt x="152" y="9555"/>
                  </a:cubicBezTo>
                  <a:cubicBezTo>
                    <a:pt x="264" y="9969"/>
                    <a:pt x="530" y="10321"/>
                    <a:pt x="795" y="10657"/>
                  </a:cubicBezTo>
                  <a:cubicBezTo>
                    <a:pt x="1106" y="11047"/>
                    <a:pt x="1426" y="11431"/>
                    <a:pt x="1753" y="11808"/>
                  </a:cubicBezTo>
                  <a:cubicBezTo>
                    <a:pt x="1915" y="11991"/>
                    <a:pt x="2083" y="12180"/>
                    <a:pt x="2305" y="12281"/>
                  </a:cubicBezTo>
                  <a:cubicBezTo>
                    <a:pt x="2470" y="12359"/>
                    <a:pt x="2655" y="12382"/>
                    <a:pt x="2835" y="12398"/>
                  </a:cubicBezTo>
                  <a:cubicBezTo>
                    <a:pt x="3048" y="12417"/>
                    <a:pt x="3262" y="12427"/>
                    <a:pt x="3475" y="12427"/>
                  </a:cubicBezTo>
                  <a:cubicBezTo>
                    <a:pt x="4330" y="12427"/>
                    <a:pt x="5181" y="12275"/>
                    <a:pt x="5986" y="11976"/>
                  </a:cubicBezTo>
                  <a:cubicBezTo>
                    <a:pt x="7055" y="11578"/>
                    <a:pt x="8323" y="11189"/>
                    <a:pt x="9372" y="10343"/>
                  </a:cubicBezTo>
                  <a:cubicBezTo>
                    <a:pt x="8605" y="8393"/>
                    <a:pt x="7550" y="6628"/>
                    <a:pt x="6783" y="4678"/>
                  </a:cubicBezTo>
                  <a:cubicBezTo>
                    <a:pt x="6605" y="4223"/>
                    <a:pt x="6426" y="3767"/>
                    <a:pt x="6198" y="3334"/>
                  </a:cubicBezTo>
                  <a:cubicBezTo>
                    <a:pt x="5307" y="1637"/>
                    <a:pt x="3769" y="437"/>
                    <a:pt x="1901" y="1"/>
                  </a:cubicBezTo>
                  <a:close/>
                </a:path>
              </a:pathLst>
            </a:custGeom>
            <a:solidFill>
              <a:srgbClr val="62C1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74"/>
            <p:cNvSpPr/>
            <p:nvPr/>
          </p:nvSpPr>
          <p:spPr>
            <a:xfrm flipH="1">
              <a:off x="7865232" y="3499849"/>
              <a:ext cx="144819" cy="236437"/>
            </a:xfrm>
            <a:custGeom>
              <a:rect b="b" l="l" r="r" t="t"/>
              <a:pathLst>
                <a:path extrusionOk="0" h="7324" w="4486">
                  <a:moveTo>
                    <a:pt x="507" y="0"/>
                  </a:moveTo>
                  <a:cubicBezTo>
                    <a:pt x="349" y="0"/>
                    <a:pt x="191" y="110"/>
                    <a:pt x="110" y="252"/>
                  </a:cubicBezTo>
                  <a:cubicBezTo>
                    <a:pt x="8" y="432"/>
                    <a:pt x="0" y="648"/>
                    <a:pt x="2" y="854"/>
                  </a:cubicBezTo>
                  <a:cubicBezTo>
                    <a:pt x="11" y="1645"/>
                    <a:pt x="135" y="2431"/>
                    <a:pt x="370" y="3188"/>
                  </a:cubicBezTo>
                  <a:lnTo>
                    <a:pt x="124" y="7302"/>
                  </a:lnTo>
                  <a:cubicBezTo>
                    <a:pt x="126" y="7304"/>
                    <a:pt x="129" y="7307"/>
                    <a:pt x="130" y="7309"/>
                  </a:cubicBezTo>
                  <a:cubicBezTo>
                    <a:pt x="282" y="7319"/>
                    <a:pt x="434" y="7323"/>
                    <a:pt x="586" y="7323"/>
                  </a:cubicBezTo>
                  <a:cubicBezTo>
                    <a:pt x="1434" y="7323"/>
                    <a:pt x="2282" y="7176"/>
                    <a:pt x="3078" y="6880"/>
                  </a:cubicBezTo>
                  <a:cubicBezTo>
                    <a:pt x="3522" y="6715"/>
                    <a:pt x="4002" y="6544"/>
                    <a:pt x="4486" y="6348"/>
                  </a:cubicBezTo>
                  <a:cubicBezTo>
                    <a:pt x="3992" y="4029"/>
                    <a:pt x="2411" y="2066"/>
                    <a:pt x="874" y="234"/>
                  </a:cubicBezTo>
                  <a:cubicBezTo>
                    <a:pt x="804" y="149"/>
                    <a:pt x="729" y="63"/>
                    <a:pt x="627" y="23"/>
                  </a:cubicBezTo>
                  <a:cubicBezTo>
                    <a:pt x="588" y="8"/>
                    <a:pt x="548" y="0"/>
                    <a:pt x="507" y="0"/>
                  </a:cubicBezTo>
                  <a:close/>
                </a:path>
              </a:pathLst>
            </a:custGeom>
            <a:solidFill>
              <a:srgbClr val="4EA8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74"/>
            <p:cNvSpPr/>
            <p:nvPr/>
          </p:nvSpPr>
          <p:spPr>
            <a:xfrm flipH="1">
              <a:off x="7904776" y="2849880"/>
              <a:ext cx="355947" cy="474520"/>
            </a:xfrm>
            <a:custGeom>
              <a:rect b="b" l="l" r="r" t="t"/>
              <a:pathLst>
                <a:path extrusionOk="0" h="14699" w="11026">
                  <a:moveTo>
                    <a:pt x="3992" y="1"/>
                  </a:moveTo>
                  <a:cubicBezTo>
                    <a:pt x="2602" y="515"/>
                    <a:pt x="1963" y="2086"/>
                    <a:pt x="1532" y="3503"/>
                  </a:cubicBezTo>
                  <a:cubicBezTo>
                    <a:pt x="666" y="6338"/>
                    <a:pt x="1" y="9417"/>
                    <a:pt x="937" y="12229"/>
                  </a:cubicBezTo>
                  <a:cubicBezTo>
                    <a:pt x="1272" y="13235"/>
                    <a:pt x="1894" y="14249"/>
                    <a:pt x="2899" y="14585"/>
                  </a:cubicBezTo>
                  <a:cubicBezTo>
                    <a:pt x="3132" y="14663"/>
                    <a:pt x="3375" y="14699"/>
                    <a:pt x="3618" y="14699"/>
                  </a:cubicBezTo>
                  <a:cubicBezTo>
                    <a:pt x="4194" y="14699"/>
                    <a:pt x="4777" y="14496"/>
                    <a:pt x="5256" y="14168"/>
                  </a:cubicBezTo>
                  <a:cubicBezTo>
                    <a:pt x="5737" y="13839"/>
                    <a:pt x="6240" y="13364"/>
                    <a:pt x="6786" y="13364"/>
                  </a:cubicBezTo>
                  <a:cubicBezTo>
                    <a:pt x="6872" y="13364"/>
                    <a:pt x="6959" y="13376"/>
                    <a:pt x="7047" y="13402"/>
                  </a:cubicBezTo>
                  <a:cubicBezTo>
                    <a:pt x="7227" y="13455"/>
                    <a:pt x="7384" y="13565"/>
                    <a:pt x="7550" y="13652"/>
                  </a:cubicBezTo>
                  <a:cubicBezTo>
                    <a:pt x="7872" y="13823"/>
                    <a:pt x="8236" y="13906"/>
                    <a:pt x="8600" y="13906"/>
                  </a:cubicBezTo>
                  <a:cubicBezTo>
                    <a:pt x="9106" y="13906"/>
                    <a:pt x="9614" y="13745"/>
                    <a:pt x="10012" y="13432"/>
                  </a:cubicBezTo>
                  <a:cubicBezTo>
                    <a:pt x="10696" y="12895"/>
                    <a:pt x="11025" y="11940"/>
                    <a:pt x="10813" y="11095"/>
                  </a:cubicBezTo>
                  <a:cubicBezTo>
                    <a:pt x="10562" y="10089"/>
                    <a:pt x="9674" y="9386"/>
                    <a:pt x="9150" y="8493"/>
                  </a:cubicBezTo>
                  <a:cubicBezTo>
                    <a:pt x="7841" y="6259"/>
                    <a:pt x="8489" y="2878"/>
                    <a:pt x="7640" y="301"/>
                  </a:cubicBezTo>
                  <a:lnTo>
                    <a:pt x="39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74"/>
            <p:cNvSpPr/>
            <p:nvPr/>
          </p:nvSpPr>
          <p:spPr>
            <a:xfrm flipH="1">
              <a:off x="7478362" y="3160047"/>
              <a:ext cx="240150" cy="181428"/>
            </a:xfrm>
            <a:custGeom>
              <a:rect b="b" l="l" r="r" t="t"/>
              <a:pathLst>
                <a:path extrusionOk="0" h="5620" w="7439">
                  <a:moveTo>
                    <a:pt x="7439" y="1"/>
                  </a:moveTo>
                  <a:lnTo>
                    <a:pt x="7439" y="1"/>
                  </a:lnTo>
                  <a:cubicBezTo>
                    <a:pt x="2183" y="1214"/>
                    <a:pt x="0" y="3720"/>
                    <a:pt x="0" y="3720"/>
                  </a:cubicBezTo>
                  <a:lnTo>
                    <a:pt x="5785" y="5620"/>
                  </a:lnTo>
                  <a:lnTo>
                    <a:pt x="74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74"/>
            <p:cNvSpPr/>
            <p:nvPr/>
          </p:nvSpPr>
          <p:spPr>
            <a:xfrm flipH="1">
              <a:off x="7386999" y="3173121"/>
              <a:ext cx="608202" cy="473746"/>
            </a:xfrm>
            <a:custGeom>
              <a:rect b="b" l="l" r="r" t="t"/>
              <a:pathLst>
                <a:path extrusionOk="0" h="14675" w="18840">
                  <a:moveTo>
                    <a:pt x="366" y="0"/>
                  </a:moveTo>
                  <a:lnTo>
                    <a:pt x="1" y="1455"/>
                  </a:lnTo>
                  <a:lnTo>
                    <a:pt x="15404" y="14674"/>
                  </a:lnTo>
                  <a:lnTo>
                    <a:pt x="18839" y="2065"/>
                  </a:lnTo>
                  <a:lnTo>
                    <a:pt x="18192" y="1011"/>
                  </a:lnTo>
                  <a:lnTo>
                    <a:pt x="8906" y="3194"/>
                  </a:lnTo>
                  <a:cubicBezTo>
                    <a:pt x="7081" y="1758"/>
                    <a:pt x="366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74"/>
            <p:cNvSpPr/>
            <p:nvPr/>
          </p:nvSpPr>
          <p:spPr>
            <a:xfrm flipH="1">
              <a:off x="7368306" y="3188326"/>
              <a:ext cx="796571" cy="676996"/>
            </a:xfrm>
            <a:custGeom>
              <a:rect b="b" l="l" r="r" t="t"/>
              <a:pathLst>
                <a:path extrusionOk="0" h="20971" w="24675">
                  <a:moveTo>
                    <a:pt x="4458" y="1"/>
                  </a:moveTo>
                  <a:lnTo>
                    <a:pt x="0" y="17040"/>
                  </a:lnTo>
                  <a:lnTo>
                    <a:pt x="5172" y="17862"/>
                  </a:lnTo>
                  <a:lnTo>
                    <a:pt x="10264" y="20970"/>
                  </a:lnTo>
                  <a:lnTo>
                    <a:pt x="19791" y="18493"/>
                  </a:lnTo>
                  <a:lnTo>
                    <a:pt x="24674" y="940"/>
                  </a:lnTo>
                  <a:lnTo>
                    <a:pt x="24674" y="940"/>
                  </a:lnTo>
                  <a:lnTo>
                    <a:pt x="14162" y="3419"/>
                  </a:lnTo>
                  <a:lnTo>
                    <a:pt x="44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74"/>
            <p:cNvSpPr/>
            <p:nvPr/>
          </p:nvSpPr>
          <p:spPr>
            <a:xfrm flipH="1">
              <a:off x="7451018" y="3364361"/>
              <a:ext cx="343292" cy="737203"/>
            </a:xfrm>
            <a:custGeom>
              <a:rect b="b" l="l" r="r" t="t"/>
              <a:pathLst>
                <a:path extrusionOk="0" h="22836" w="10634">
                  <a:moveTo>
                    <a:pt x="9270" y="0"/>
                  </a:moveTo>
                  <a:cubicBezTo>
                    <a:pt x="9130" y="0"/>
                    <a:pt x="8971" y="40"/>
                    <a:pt x="8785" y="158"/>
                  </a:cubicBezTo>
                  <a:cubicBezTo>
                    <a:pt x="7403" y="1016"/>
                    <a:pt x="5890" y="2864"/>
                    <a:pt x="7097" y="5372"/>
                  </a:cubicBezTo>
                  <a:cubicBezTo>
                    <a:pt x="7077" y="5469"/>
                    <a:pt x="1641" y="16064"/>
                    <a:pt x="1" y="20051"/>
                  </a:cubicBezTo>
                  <a:cubicBezTo>
                    <a:pt x="1" y="20051"/>
                    <a:pt x="1500" y="21953"/>
                    <a:pt x="3129" y="22693"/>
                  </a:cubicBezTo>
                  <a:cubicBezTo>
                    <a:pt x="3341" y="22790"/>
                    <a:pt x="3560" y="22835"/>
                    <a:pt x="3775" y="22835"/>
                  </a:cubicBezTo>
                  <a:cubicBezTo>
                    <a:pt x="4392" y="22835"/>
                    <a:pt x="4977" y="22462"/>
                    <a:pt x="5297" y="21870"/>
                  </a:cubicBezTo>
                  <a:cubicBezTo>
                    <a:pt x="6199" y="20201"/>
                    <a:pt x="7617" y="12732"/>
                    <a:pt x="9291" y="7182"/>
                  </a:cubicBezTo>
                  <a:cubicBezTo>
                    <a:pt x="9417" y="6779"/>
                    <a:pt x="9537" y="6454"/>
                    <a:pt x="9684" y="6183"/>
                  </a:cubicBezTo>
                  <a:cubicBezTo>
                    <a:pt x="9684" y="6183"/>
                    <a:pt x="9693" y="6163"/>
                    <a:pt x="9707" y="6124"/>
                  </a:cubicBezTo>
                  <a:cubicBezTo>
                    <a:pt x="9713" y="6120"/>
                    <a:pt x="9713" y="6110"/>
                    <a:pt x="9722" y="6100"/>
                  </a:cubicBezTo>
                  <a:cubicBezTo>
                    <a:pt x="9872" y="5741"/>
                    <a:pt x="10478" y="4238"/>
                    <a:pt x="10552" y="2709"/>
                  </a:cubicBezTo>
                  <a:cubicBezTo>
                    <a:pt x="10633" y="958"/>
                    <a:pt x="9684" y="99"/>
                    <a:pt x="9684" y="99"/>
                  </a:cubicBezTo>
                  <a:cubicBezTo>
                    <a:pt x="9561" y="50"/>
                    <a:pt x="9427" y="0"/>
                    <a:pt x="9270" y="0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74"/>
            <p:cNvSpPr/>
            <p:nvPr/>
          </p:nvSpPr>
          <p:spPr>
            <a:xfrm flipH="1">
              <a:off x="8122164" y="3105264"/>
              <a:ext cx="387132" cy="375575"/>
            </a:xfrm>
            <a:custGeom>
              <a:rect b="b" l="l" r="r" t="t"/>
              <a:pathLst>
                <a:path extrusionOk="0" h="11634" w="11992">
                  <a:moveTo>
                    <a:pt x="4948" y="0"/>
                  </a:moveTo>
                  <a:cubicBezTo>
                    <a:pt x="4948" y="1"/>
                    <a:pt x="5167" y="5142"/>
                    <a:pt x="5124" y="5651"/>
                  </a:cubicBezTo>
                  <a:cubicBezTo>
                    <a:pt x="5079" y="6155"/>
                    <a:pt x="0" y="7840"/>
                    <a:pt x="0" y="7840"/>
                  </a:cubicBezTo>
                  <a:lnTo>
                    <a:pt x="4885" y="10560"/>
                  </a:lnTo>
                  <a:lnTo>
                    <a:pt x="11991" y="11633"/>
                  </a:lnTo>
                  <a:lnTo>
                    <a:pt x="11968" y="6302"/>
                  </a:lnTo>
                  <a:cubicBezTo>
                    <a:pt x="11968" y="6302"/>
                    <a:pt x="11086" y="6121"/>
                    <a:pt x="10304" y="5787"/>
                  </a:cubicBezTo>
                  <a:cubicBezTo>
                    <a:pt x="10086" y="5696"/>
                    <a:pt x="10004" y="4885"/>
                    <a:pt x="9974" y="4167"/>
                  </a:cubicBezTo>
                  <a:cubicBezTo>
                    <a:pt x="9950" y="3575"/>
                    <a:pt x="9959" y="3046"/>
                    <a:pt x="9959" y="3046"/>
                  </a:cubicBezTo>
                  <a:lnTo>
                    <a:pt x="7616" y="1620"/>
                  </a:lnTo>
                  <a:lnTo>
                    <a:pt x="4948" y="0"/>
                  </a:ln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74"/>
            <p:cNvSpPr/>
            <p:nvPr/>
          </p:nvSpPr>
          <p:spPr>
            <a:xfrm flipH="1">
              <a:off x="8187344" y="3154269"/>
              <a:ext cx="91618" cy="85516"/>
            </a:xfrm>
            <a:custGeom>
              <a:rect b="b" l="l" r="r" t="t"/>
              <a:pathLst>
                <a:path extrusionOk="0" h="2649" w="2838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636" y="1621"/>
                    <a:pt x="2837" y="2649"/>
                  </a:cubicBezTo>
                  <a:cubicBezTo>
                    <a:pt x="2814" y="2057"/>
                    <a:pt x="2823" y="1529"/>
                    <a:pt x="2823" y="1529"/>
                  </a:cubicBezTo>
                  <a:lnTo>
                    <a:pt x="480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74"/>
            <p:cNvSpPr/>
            <p:nvPr/>
          </p:nvSpPr>
          <p:spPr>
            <a:xfrm flipH="1">
              <a:off x="7104815" y="4372695"/>
              <a:ext cx="1244264" cy="457120"/>
            </a:xfrm>
            <a:custGeom>
              <a:rect b="b" l="l" r="r" t="t"/>
              <a:pathLst>
                <a:path extrusionOk="0" h="14160" w="38543">
                  <a:moveTo>
                    <a:pt x="24416" y="1"/>
                  </a:moveTo>
                  <a:cubicBezTo>
                    <a:pt x="14522" y="1"/>
                    <a:pt x="0" y="3848"/>
                    <a:pt x="0" y="3848"/>
                  </a:cubicBezTo>
                  <a:lnTo>
                    <a:pt x="11557" y="14160"/>
                  </a:lnTo>
                  <a:cubicBezTo>
                    <a:pt x="11557" y="14160"/>
                    <a:pt x="24293" y="14149"/>
                    <a:pt x="29757" y="12313"/>
                  </a:cubicBezTo>
                  <a:cubicBezTo>
                    <a:pt x="35592" y="10350"/>
                    <a:pt x="38542" y="5258"/>
                    <a:pt x="31616" y="1283"/>
                  </a:cubicBezTo>
                  <a:cubicBezTo>
                    <a:pt x="30002" y="356"/>
                    <a:pt x="27423" y="1"/>
                    <a:pt x="24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74"/>
            <p:cNvSpPr/>
            <p:nvPr/>
          </p:nvSpPr>
          <p:spPr>
            <a:xfrm flipH="1">
              <a:off x="7444334" y="4467959"/>
              <a:ext cx="436718" cy="170387"/>
            </a:xfrm>
            <a:custGeom>
              <a:rect b="b" l="l" r="r" t="t"/>
              <a:pathLst>
                <a:path extrusionOk="0" h="5278" w="13528">
                  <a:moveTo>
                    <a:pt x="12795" y="0"/>
                  </a:moveTo>
                  <a:cubicBezTo>
                    <a:pt x="11126" y="0"/>
                    <a:pt x="6846" y="330"/>
                    <a:pt x="2466" y="3333"/>
                  </a:cubicBezTo>
                  <a:cubicBezTo>
                    <a:pt x="296" y="4821"/>
                    <a:pt x="0" y="5277"/>
                    <a:pt x="454" y="5277"/>
                  </a:cubicBezTo>
                  <a:cubicBezTo>
                    <a:pt x="1174" y="5277"/>
                    <a:pt x="3780" y="4129"/>
                    <a:pt x="3780" y="4129"/>
                  </a:cubicBezTo>
                  <a:cubicBezTo>
                    <a:pt x="3780" y="4129"/>
                    <a:pt x="8526" y="246"/>
                    <a:pt x="13527" y="27"/>
                  </a:cubicBezTo>
                  <a:cubicBezTo>
                    <a:pt x="13527" y="27"/>
                    <a:pt x="13265" y="0"/>
                    <a:pt x="127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74"/>
            <p:cNvSpPr/>
            <p:nvPr/>
          </p:nvSpPr>
          <p:spPr>
            <a:xfrm flipH="1">
              <a:off x="7902254" y="3303089"/>
              <a:ext cx="751827" cy="1165560"/>
            </a:xfrm>
            <a:custGeom>
              <a:rect b="b" l="l" r="r" t="t"/>
              <a:pathLst>
                <a:path extrusionOk="0" h="36105" w="23289">
                  <a:moveTo>
                    <a:pt x="8895" y="0"/>
                  </a:moveTo>
                  <a:cubicBezTo>
                    <a:pt x="8895" y="0"/>
                    <a:pt x="5898" y="561"/>
                    <a:pt x="4230" y="1404"/>
                  </a:cubicBezTo>
                  <a:cubicBezTo>
                    <a:pt x="3695" y="1675"/>
                    <a:pt x="2776" y="2118"/>
                    <a:pt x="2180" y="2886"/>
                  </a:cubicBezTo>
                  <a:cubicBezTo>
                    <a:pt x="1939" y="3197"/>
                    <a:pt x="962" y="4202"/>
                    <a:pt x="1272" y="8023"/>
                  </a:cubicBezTo>
                  <a:cubicBezTo>
                    <a:pt x="1912" y="15821"/>
                    <a:pt x="2469" y="31481"/>
                    <a:pt x="1" y="36085"/>
                  </a:cubicBezTo>
                  <a:cubicBezTo>
                    <a:pt x="20" y="36099"/>
                    <a:pt x="47" y="36105"/>
                    <a:pt x="81" y="36105"/>
                  </a:cubicBezTo>
                  <a:cubicBezTo>
                    <a:pt x="533" y="36105"/>
                    <a:pt x="2208" y="34964"/>
                    <a:pt x="2731" y="34964"/>
                  </a:cubicBezTo>
                  <a:cubicBezTo>
                    <a:pt x="2763" y="34964"/>
                    <a:pt x="2790" y="34968"/>
                    <a:pt x="2813" y="34977"/>
                  </a:cubicBezTo>
                  <a:cubicBezTo>
                    <a:pt x="4646" y="35701"/>
                    <a:pt x="7766" y="36006"/>
                    <a:pt x="10971" y="36006"/>
                  </a:cubicBezTo>
                  <a:cubicBezTo>
                    <a:pt x="15778" y="36006"/>
                    <a:pt x="20776" y="35320"/>
                    <a:pt x="21914" y="34330"/>
                  </a:cubicBezTo>
                  <a:cubicBezTo>
                    <a:pt x="21313" y="32047"/>
                    <a:pt x="20129" y="26856"/>
                    <a:pt x="20129" y="25403"/>
                  </a:cubicBezTo>
                  <a:cubicBezTo>
                    <a:pt x="20129" y="23707"/>
                    <a:pt x="20188" y="21175"/>
                    <a:pt x="20330" y="19788"/>
                  </a:cubicBezTo>
                  <a:cubicBezTo>
                    <a:pt x="20497" y="18191"/>
                    <a:pt x="21053" y="16645"/>
                    <a:pt x="22029" y="15369"/>
                  </a:cubicBezTo>
                  <a:cubicBezTo>
                    <a:pt x="22754" y="14418"/>
                    <a:pt x="23209" y="13490"/>
                    <a:pt x="23235" y="12234"/>
                  </a:cubicBezTo>
                  <a:cubicBezTo>
                    <a:pt x="23288" y="9941"/>
                    <a:pt x="21061" y="7510"/>
                    <a:pt x="20810" y="6812"/>
                  </a:cubicBezTo>
                  <a:cubicBezTo>
                    <a:pt x="19800" y="4013"/>
                    <a:pt x="20338" y="2130"/>
                    <a:pt x="19713" y="1233"/>
                  </a:cubicBezTo>
                  <a:cubicBezTo>
                    <a:pt x="17487" y="574"/>
                    <a:pt x="17166" y="375"/>
                    <a:pt x="16448" y="176"/>
                  </a:cubicBezTo>
                  <a:lnTo>
                    <a:pt x="16448" y="176"/>
                  </a:lnTo>
                  <a:cubicBezTo>
                    <a:pt x="16477" y="1451"/>
                    <a:pt x="16671" y="4231"/>
                    <a:pt x="14475" y="5138"/>
                  </a:cubicBezTo>
                  <a:cubicBezTo>
                    <a:pt x="10443" y="4585"/>
                    <a:pt x="8895" y="0"/>
                    <a:pt x="88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74"/>
            <p:cNvSpPr/>
            <p:nvPr/>
          </p:nvSpPr>
          <p:spPr>
            <a:xfrm flipH="1">
              <a:off x="8009950" y="2833448"/>
              <a:ext cx="475973" cy="398237"/>
            </a:xfrm>
            <a:custGeom>
              <a:rect b="b" l="l" r="r" t="t"/>
              <a:pathLst>
                <a:path extrusionOk="0" h="12336" w="14744">
                  <a:moveTo>
                    <a:pt x="10352" y="1"/>
                  </a:moveTo>
                  <a:cubicBezTo>
                    <a:pt x="10352" y="1"/>
                    <a:pt x="1616" y="3391"/>
                    <a:pt x="1584" y="3780"/>
                  </a:cubicBezTo>
                  <a:cubicBezTo>
                    <a:pt x="1554" y="4171"/>
                    <a:pt x="0" y="9906"/>
                    <a:pt x="5945" y="9906"/>
                  </a:cubicBezTo>
                  <a:cubicBezTo>
                    <a:pt x="7427" y="11350"/>
                    <a:pt x="9423" y="12335"/>
                    <a:pt x="10909" y="12335"/>
                  </a:cubicBezTo>
                  <a:cubicBezTo>
                    <a:pt x="11673" y="12335"/>
                    <a:pt x="12302" y="12075"/>
                    <a:pt x="12657" y="11483"/>
                  </a:cubicBezTo>
                  <a:cubicBezTo>
                    <a:pt x="14743" y="7996"/>
                    <a:pt x="14378" y="946"/>
                    <a:pt x="14378" y="946"/>
                  </a:cubicBezTo>
                  <a:lnTo>
                    <a:pt x="10352" y="1"/>
                  </a:lnTo>
                  <a:close/>
                </a:path>
              </a:pathLst>
            </a:custGeom>
            <a:solidFill>
              <a:srgbClr val="BE9E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74"/>
            <p:cNvSpPr/>
            <p:nvPr/>
          </p:nvSpPr>
          <p:spPr>
            <a:xfrm flipH="1">
              <a:off x="8001626" y="4449268"/>
              <a:ext cx="32" cy="32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74"/>
            <p:cNvSpPr/>
            <p:nvPr/>
          </p:nvSpPr>
          <p:spPr>
            <a:xfrm flipH="1">
              <a:off x="7965270" y="2661449"/>
              <a:ext cx="653075" cy="690038"/>
            </a:xfrm>
            <a:custGeom>
              <a:rect b="b" l="l" r="r" t="t"/>
              <a:pathLst>
                <a:path extrusionOk="0" h="21375" w="20230">
                  <a:moveTo>
                    <a:pt x="11574" y="1"/>
                  </a:moveTo>
                  <a:cubicBezTo>
                    <a:pt x="9135" y="1"/>
                    <a:pt x="7069" y="746"/>
                    <a:pt x="5836" y="1776"/>
                  </a:cubicBezTo>
                  <a:cubicBezTo>
                    <a:pt x="4361" y="3013"/>
                    <a:pt x="3813" y="4842"/>
                    <a:pt x="3401" y="6758"/>
                  </a:cubicBezTo>
                  <a:cubicBezTo>
                    <a:pt x="3158" y="7879"/>
                    <a:pt x="3226" y="9043"/>
                    <a:pt x="3168" y="10188"/>
                  </a:cubicBezTo>
                  <a:cubicBezTo>
                    <a:pt x="3109" y="11332"/>
                    <a:pt x="2906" y="12526"/>
                    <a:pt x="2207" y="13437"/>
                  </a:cubicBezTo>
                  <a:cubicBezTo>
                    <a:pt x="1703" y="14097"/>
                    <a:pt x="970" y="14578"/>
                    <a:pt x="578" y="15310"/>
                  </a:cubicBezTo>
                  <a:cubicBezTo>
                    <a:pt x="0" y="16392"/>
                    <a:pt x="199" y="18104"/>
                    <a:pt x="612" y="19220"/>
                  </a:cubicBezTo>
                  <a:cubicBezTo>
                    <a:pt x="897" y="19991"/>
                    <a:pt x="1523" y="20423"/>
                    <a:pt x="2203" y="20826"/>
                  </a:cubicBezTo>
                  <a:cubicBezTo>
                    <a:pt x="2329" y="20902"/>
                    <a:pt x="2459" y="20981"/>
                    <a:pt x="2591" y="21048"/>
                  </a:cubicBezTo>
                  <a:cubicBezTo>
                    <a:pt x="2933" y="21230"/>
                    <a:pt x="3291" y="21374"/>
                    <a:pt x="3658" y="21374"/>
                  </a:cubicBezTo>
                  <a:cubicBezTo>
                    <a:pt x="3734" y="21374"/>
                    <a:pt x="3810" y="21368"/>
                    <a:pt x="3886" y="21355"/>
                  </a:cubicBezTo>
                  <a:cubicBezTo>
                    <a:pt x="4361" y="21277"/>
                    <a:pt x="4754" y="20937"/>
                    <a:pt x="5205" y="20763"/>
                  </a:cubicBezTo>
                  <a:cubicBezTo>
                    <a:pt x="5482" y="20655"/>
                    <a:pt x="5772" y="20612"/>
                    <a:pt x="6066" y="20612"/>
                  </a:cubicBezTo>
                  <a:cubicBezTo>
                    <a:pt x="6565" y="20612"/>
                    <a:pt x="7076" y="20736"/>
                    <a:pt x="7558" y="20880"/>
                  </a:cubicBezTo>
                  <a:lnTo>
                    <a:pt x="7566" y="20882"/>
                  </a:lnTo>
                  <a:cubicBezTo>
                    <a:pt x="7652" y="20908"/>
                    <a:pt x="7739" y="20920"/>
                    <a:pt x="7824" y="20920"/>
                  </a:cubicBezTo>
                  <a:cubicBezTo>
                    <a:pt x="8224" y="20920"/>
                    <a:pt x="8594" y="20654"/>
                    <a:pt x="8686" y="20245"/>
                  </a:cubicBezTo>
                  <a:cubicBezTo>
                    <a:pt x="9235" y="17843"/>
                    <a:pt x="8925" y="14355"/>
                    <a:pt x="8925" y="14355"/>
                  </a:cubicBezTo>
                  <a:cubicBezTo>
                    <a:pt x="8760" y="14137"/>
                    <a:pt x="8242" y="13617"/>
                    <a:pt x="8154" y="13337"/>
                  </a:cubicBezTo>
                  <a:cubicBezTo>
                    <a:pt x="8009" y="12846"/>
                    <a:pt x="7834" y="12332"/>
                    <a:pt x="7937" y="11848"/>
                  </a:cubicBezTo>
                  <a:cubicBezTo>
                    <a:pt x="8019" y="11444"/>
                    <a:pt x="8169" y="11032"/>
                    <a:pt x="8479" y="10766"/>
                  </a:cubicBezTo>
                  <a:cubicBezTo>
                    <a:pt x="8659" y="10611"/>
                    <a:pt x="8901" y="10520"/>
                    <a:pt x="9134" y="10520"/>
                  </a:cubicBezTo>
                  <a:cubicBezTo>
                    <a:pt x="9310" y="10520"/>
                    <a:pt x="9481" y="10572"/>
                    <a:pt x="9615" y="10687"/>
                  </a:cubicBezTo>
                  <a:cubicBezTo>
                    <a:pt x="9935" y="10969"/>
                    <a:pt x="9979" y="11526"/>
                    <a:pt x="10372" y="11701"/>
                  </a:cubicBezTo>
                  <a:cubicBezTo>
                    <a:pt x="10386" y="11284"/>
                    <a:pt x="10401" y="10867"/>
                    <a:pt x="10415" y="10454"/>
                  </a:cubicBezTo>
                  <a:cubicBezTo>
                    <a:pt x="10421" y="10309"/>
                    <a:pt x="10431" y="10154"/>
                    <a:pt x="10503" y="10027"/>
                  </a:cubicBezTo>
                  <a:cubicBezTo>
                    <a:pt x="10576" y="9901"/>
                    <a:pt x="10711" y="9819"/>
                    <a:pt x="10842" y="9751"/>
                  </a:cubicBezTo>
                  <a:cubicBezTo>
                    <a:pt x="11633" y="9320"/>
                    <a:pt x="12667" y="9378"/>
                    <a:pt x="13331" y="8719"/>
                  </a:cubicBezTo>
                  <a:cubicBezTo>
                    <a:pt x="13749" y="8306"/>
                    <a:pt x="13700" y="7694"/>
                    <a:pt x="14054" y="7253"/>
                  </a:cubicBezTo>
                  <a:cubicBezTo>
                    <a:pt x="14361" y="6880"/>
                    <a:pt x="14811" y="6618"/>
                    <a:pt x="15296" y="6569"/>
                  </a:cubicBezTo>
                  <a:cubicBezTo>
                    <a:pt x="15371" y="6561"/>
                    <a:pt x="15444" y="6557"/>
                    <a:pt x="15516" y="6557"/>
                  </a:cubicBezTo>
                  <a:cubicBezTo>
                    <a:pt x="16392" y="6557"/>
                    <a:pt x="17166" y="7098"/>
                    <a:pt x="18079" y="7098"/>
                  </a:cubicBezTo>
                  <a:cubicBezTo>
                    <a:pt x="18094" y="7098"/>
                    <a:pt x="18109" y="7098"/>
                    <a:pt x="18124" y="7097"/>
                  </a:cubicBezTo>
                  <a:cubicBezTo>
                    <a:pt x="18440" y="7093"/>
                    <a:pt x="18760" y="7045"/>
                    <a:pt x="19036" y="6894"/>
                  </a:cubicBezTo>
                  <a:cubicBezTo>
                    <a:pt x="19691" y="6531"/>
                    <a:pt x="20030" y="5606"/>
                    <a:pt x="20113" y="4835"/>
                  </a:cubicBezTo>
                  <a:cubicBezTo>
                    <a:pt x="20229" y="3724"/>
                    <a:pt x="19719" y="2782"/>
                    <a:pt x="18895" y="2251"/>
                  </a:cubicBezTo>
                  <a:cubicBezTo>
                    <a:pt x="16378" y="632"/>
                    <a:pt x="13818" y="1"/>
                    <a:pt x="115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74"/>
            <p:cNvSpPr/>
            <p:nvPr/>
          </p:nvSpPr>
          <p:spPr>
            <a:xfrm flipH="1">
              <a:off x="8172330" y="3434833"/>
              <a:ext cx="365599" cy="710409"/>
            </a:xfrm>
            <a:custGeom>
              <a:rect b="b" l="l" r="r" t="t"/>
              <a:pathLst>
                <a:path extrusionOk="0" h="22006" w="11325">
                  <a:moveTo>
                    <a:pt x="2527" y="1"/>
                  </a:moveTo>
                  <a:cubicBezTo>
                    <a:pt x="459" y="880"/>
                    <a:pt x="1" y="3330"/>
                    <a:pt x="391" y="5485"/>
                  </a:cubicBezTo>
                  <a:cubicBezTo>
                    <a:pt x="2029" y="14521"/>
                    <a:pt x="8157" y="21710"/>
                    <a:pt x="9115" y="22005"/>
                  </a:cubicBezTo>
                  <a:cubicBezTo>
                    <a:pt x="7982" y="18764"/>
                    <a:pt x="11325" y="17013"/>
                    <a:pt x="11325" y="17013"/>
                  </a:cubicBezTo>
                  <a:cubicBezTo>
                    <a:pt x="10823" y="15530"/>
                    <a:pt x="6351" y="5888"/>
                    <a:pt x="5009" y="2662"/>
                  </a:cubicBezTo>
                  <a:cubicBezTo>
                    <a:pt x="4131" y="550"/>
                    <a:pt x="2527" y="1"/>
                    <a:pt x="2527" y="1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74"/>
            <p:cNvSpPr/>
            <p:nvPr/>
          </p:nvSpPr>
          <p:spPr>
            <a:xfrm flipH="1">
              <a:off x="7793627" y="3455945"/>
              <a:ext cx="500605" cy="707277"/>
            </a:xfrm>
            <a:custGeom>
              <a:rect b="b" l="l" r="r" t="t"/>
              <a:pathLst>
                <a:path extrusionOk="0" h="21909" w="15507">
                  <a:moveTo>
                    <a:pt x="13001" y="1"/>
                  </a:moveTo>
                  <a:cubicBezTo>
                    <a:pt x="12974" y="1"/>
                    <a:pt x="12948" y="5"/>
                    <a:pt x="12924" y="14"/>
                  </a:cubicBezTo>
                  <a:cubicBezTo>
                    <a:pt x="11402" y="590"/>
                    <a:pt x="9193" y="2598"/>
                    <a:pt x="9890" y="5295"/>
                  </a:cubicBezTo>
                  <a:cubicBezTo>
                    <a:pt x="9842" y="5406"/>
                    <a:pt x="100" y="18573"/>
                    <a:pt x="1" y="19673"/>
                  </a:cubicBezTo>
                  <a:cubicBezTo>
                    <a:pt x="1169" y="21353"/>
                    <a:pt x="2209" y="21909"/>
                    <a:pt x="3072" y="21909"/>
                  </a:cubicBezTo>
                  <a:cubicBezTo>
                    <a:pt x="4762" y="21909"/>
                    <a:pt x="5781" y="19783"/>
                    <a:pt x="5781" y="19783"/>
                  </a:cubicBezTo>
                  <a:cubicBezTo>
                    <a:pt x="6797" y="18515"/>
                    <a:pt x="9326" y="12119"/>
                    <a:pt x="12050" y="7001"/>
                  </a:cubicBezTo>
                  <a:cubicBezTo>
                    <a:pt x="12481" y="6209"/>
                    <a:pt x="12846" y="5764"/>
                    <a:pt x="13301" y="5451"/>
                  </a:cubicBezTo>
                  <a:cubicBezTo>
                    <a:pt x="13306" y="5448"/>
                    <a:pt x="13312" y="5443"/>
                    <a:pt x="13313" y="5438"/>
                  </a:cubicBezTo>
                  <a:cubicBezTo>
                    <a:pt x="15506" y="3267"/>
                    <a:pt x="13738" y="1"/>
                    <a:pt x="13001" y="1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74"/>
            <p:cNvSpPr/>
            <p:nvPr/>
          </p:nvSpPr>
          <p:spPr>
            <a:xfrm flipH="1">
              <a:off x="8269177" y="3360584"/>
              <a:ext cx="357303" cy="495117"/>
            </a:xfrm>
            <a:custGeom>
              <a:rect b="b" l="l" r="r" t="t"/>
              <a:pathLst>
                <a:path extrusionOk="0" h="15337" w="11068">
                  <a:moveTo>
                    <a:pt x="2814" y="1"/>
                  </a:moveTo>
                  <a:cubicBezTo>
                    <a:pt x="2814" y="1"/>
                    <a:pt x="1" y="1212"/>
                    <a:pt x="470" y="5637"/>
                  </a:cubicBezTo>
                  <a:cubicBezTo>
                    <a:pt x="612" y="6981"/>
                    <a:pt x="2841" y="15316"/>
                    <a:pt x="2841" y="15316"/>
                  </a:cubicBezTo>
                  <a:cubicBezTo>
                    <a:pt x="2841" y="15316"/>
                    <a:pt x="3153" y="15337"/>
                    <a:pt x="3640" y="15337"/>
                  </a:cubicBezTo>
                  <a:cubicBezTo>
                    <a:pt x="4480" y="15337"/>
                    <a:pt x="5840" y="15274"/>
                    <a:pt x="6999" y="14933"/>
                  </a:cubicBezTo>
                  <a:cubicBezTo>
                    <a:pt x="8957" y="14357"/>
                    <a:pt x="11067" y="11809"/>
                    <a:pt x="11067" y="11809"/>
                  </a:cubicBezTo>
                  <a:cubicBezTo>
                    <a:pt x="11067" y="11809"/>
                    <a:pt x="9493" y="9294"/>
                    <a:pt x="9298" y="7496"/>
                  </a:cubicBezTo>
                  <a:cubicBezTo>
                    <a:pt x="9250" y="7057"/>
                    <a:pt x="9455" y="6923"/>
                    <a:pt x="9721" y="6923"/>
                  </a:cubicBezTo>
                  <a:cubicBezTo>
                    <a:pt x="10134" y="6923"/>
                    <a:pt x="10695" y="7244"/>
                    <a:pt x="10695" y="7244"/>
                  </a:cubicBezTo>
                  <a:lnTo>
                    <a:pt x="9444" y="1206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74"/>
            <p:cNvSpPr/>
            <p:nvPr/>
          </p:nvSpPr>
          <p:spPr>
            <a:xfrm flipH="1">
              <a:off x="7474638" y="4291182"/>
              <a:ext cx="1306118" cy="584636"/>
            </a:xfrm>
            <a:custGeom>
              <a:rect b="b" l="l" r="r" t="t"/>
              <a:pathLst>
                <a:path extrusionOk="0" h="18110" w="40459">
                  <a:moveTo>
                    <a:pt x="11282" y="0"/>
                  </a:moveTo>
                  <a:cubicBezTo>
                    <a:pt x="11282" y="0"/>
                    <a:pt x="6401" y="1411"/>
                    <a:pt x="3925" y="5477"/>
                  </a:cubicBezTo>
                  <a:cubicBezTo>
                    <a:pt x="3196" y="6671"/>
                    <a:pt x="0" y="15533"/>
                    <a:pt x="8098" y="17751"/>
                  </a:cubicBezTo>
                  <a:cubicBezTo>
                    <a:pt x="9045" y="18010"/>
                    <a:pt x="10127" y="18110"/>
                    <a:pt x="11234" y="18110"/>
                  </a:cubicBezTo>
                  <a:cubicBezTo>
                    <a:pt x="14944" y="18110"/>
                    <a:pt x="18919" y="16987"/>
                    <a:pt x="18919" y="16987"/>
                  </a:cubicBezTo>
                  <a:lnTo>
                    <a:pt x="40387" y="16987"/>
                  </a:lnTo>
                  <a:cubicBezTo>
                    <a:pt x="40432" y="16982"/>
                    <a:pt x="40458" y="16977"/>
                    <a:pt x="40458" y="16977"/>
                  </a:cubicBezTo>
                  <a:lnTo>
                    <a:pt x="112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74"/>
            <p:cNvSpPr/>
            <p:nvPr/>
          </p:nvSpPr>
          <p:spPr>
            <a:xfrm flipH="1">
              <a:off x="7476933" y="4449268"/>
              <a:ext cx="1107419" cy="390263"/>
            </a:xfrm>
            <a:custGeom>
              <a:rect b="b" l="l" r="r" t="t"/>
              <a:pathLst>
                <a:path extrusionOk="0" h="12089" w="34304">
                  <a:moveTo>
                    <a:pt x="2456" y="1"/>
                  </a:moveTo>
                  <a:cubicBezTo>
                    <a:pt x="2456" y="1"/>
                    <a:pt x="0" y="4733"/>
                    <a:pt x="6670" y="7978"/>
                  </a:cubicBezTo>
                  <a:cubicBezTo>
                    <a:pt x="13338" y="11223"/>
                    <a:pt x="27446" y="12089"/>
                    <a:pt x="27446" y="12089"/>
                  </a:cubicBezTo>
                  <a:lnTo>
                    <a:pt x="34304" y="12089"/>
                  </a:lnTo>
                  <a:lnTo>
                    <a:pt x="2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74"/>
            <p:cNvSpPr/>
            <p:nvPr/>
          </p:nvSpPr>
          <p:spPr>
            <a:xfrm flipH="1">
              <a:off x="7001361" y="4720503"/>
              <a:ext cx="202540" cy="199248"/>
            </a:xfrm>
            <a:custGeom>
              <a:rect b="b" l="l" r="r" t="t"/>
              <a:pathLst>
                <a:path extrusionOk="0" h="6172" w="6274">
                  <a:moveTo>
                    <a:pt x="2877" y="0"/>
                  </a:moveTo>
                  <a:cubicBezTo>
                    <a:pt x="2416" y="0"/>
                    <a:pt x="2024" y="27"/>
                    <a:pt x="2024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2" y="0"/>
                    <a:pt x="2877" y="0"/>
                  </a:cubicBezTo>
                  <a:close/>
                </a:path>
              </a:pathLst>
            </a:custGeom>
            <a:solidFill>
              <a:srgbClr val="AA7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74"/>
            <p:cNvSpPr/>
            <p:nvPr/>
          </p:nvSpPr>
          <p:spPr>
            <a:xfrm flipH="1">
              <a:off x="7010591" y="4717533"/>
              <a:ext cx="418865" cy="198215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5" y="6096"/>
                    <a:pt x="12975" y="3860"/>
                    <a:pt x="11845" y="1819"/>
                  </a:cubicBezTo>
                  <a:cubicBezTo>
                    <a:pt x="11218" y="688"/>
                    <a:pt x="10085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74"/>
            <p:cNvSpPr/>
            <p:nvPr/>
          </p:nvSpPr>
          <p:spPr>
            <a:xfrm flipH="1">
              <a:off x="7239893" y="4706815"/>
              <a:ext cx="309492" cy="154149"/>
            </a:xfrm>
            <a:custGeom>
              <a:rect b="b" l="l" r="r" t="t"/>
              <a:pathLst>
                <a:path extrusionOk="0" h="4775" w="9587">
                  <a:moveTo>
                    <a:pt x="2076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4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3" y="723"/>
                  </a:cubicBezTo>
                  <a:cubicBezTo>
                    <a:pt x="3503" y="571"/>
                    <a:pt x="2076" y="0"/>
                    <a:pt x="2076" y="0"/>
                  </a:cubicBezTo>
                  <a:close/>
                </a:path>
              </a:pathLst>
            </a:custGeom>
            <a:solidFill>
              <a:srgbClr val="FFD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74"/>
            <p:cNvSpPr/>
            <p:nvPr/>
          </p:nvSpPr>
          <p:spPr>
            <a:xfrm flipH="1">
              <a:off x="7223528" y="4759693"/>
              <a:ext cx="81029" cy="104531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4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rgbClr val="BF92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74"/>
            <p:cNvSpPr/>
            <p:nvPr/>
          </p:nvSpPr>
          <p:spPr>
            <a:xfrm flipH="1">
              <a:off x="7030963" y="4720503"/>
              <a:ext cx="202540" cy="199248"/>
            </a:xfrm>
            <a:custGeom>
              <a:rect b="b" l="l" r="r" t="t"/>
              <a:pathLst>
                <a:path extrusionOk="0" h="6172" w="6274">
                  <a:moveTo>
                    <a:pt x="2876" y="0"/>
                  </a:moveTo>
                  <a:cubicBezTo>
                    <a:pt x="2415" y="0"/>
                    <a:pt x="2023" y="27"/>
                    <a:pt x="2023" y="27"/>
                  </a:cubicBezTo>
                  <a:lnTo>
                    <a:pt x="0" y="5943"/>
                  </a:lnTo>
                  <a:cubicBezTo>
                    <a:pt x="0" y="5943"/>
                    <a:pt x="715" y="6172"/>
                    <a:pt x="1857" y="6172"/>
                  </a:cubicBezTo>
                  <a:cubicBezTo>
                    <a:pt x="2289" y="6172"/>
                    <a:pt x="2783" y="6139"/>
                    <a:pt x="3322" y="6048"/>
                  </a:cubicBezTo>
                  <a:cubicBezTo>
                    <a:pt x="5283" y="5720"/>
                    <a:pt x="6273" y="4943"/>
                    <a:pt x="6273" y="2834"/>
                  </a:cubicBezTo>
                  <a:cubicBezTo>
                    <a:pt x="6273" y="1062"/>
                    <a:pt x="4656" y="273"/>
                    <a:pt x="4050" y="103"/>
                  </a:cubicBezTo>
                  <a:cubicBezTo>
                    <a:pt x="3762" y="22"/>
                    <a:pt x="3291" y="0"/>
                    <a:pt x="2876" y="0"/>
                  </a:cubicBezTo>
                  <a:close/>
                </a:path>
              </a:pathLst>
            </a:custGeom>
            <a:solidFill>
              <a:srgbClr val="AA7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74"/>
            <p:cNvSpPr/>
            <p:nvPr/>
          </p:nvSpPr>
          <p:spPr>
            <a:xfrm flipH="1">
              <a:off x="7040194" y="4717533"/>
              <a:ext cx="418865" cy="198215"/>
            </a:xfrm>
            <a:custGeom>
              <a:rect b="b" l="l" r="r" t="t"/>
              <a:pathLst>
                <a:path extrusionOk="0" h="6140" w="12975">
                  <a:moveTo>
                    <a:pt x="8166" y="1"/>
                  </a:moveTo>
                  <a:cubicBezTo>
                    <a:pt x="6773" y="1"/>
                    <a:pt x="4472" y="247"/>
                    <a:pt x="3401" y="247"/>
                  </a:cubicBezTo>
                  <a:cubicBezTo>
                    <a:pt x="3285" y="247"/>
                    <a:pt x="3183" y="244"/>
                    <a:pt x="3099" y="238"/>
                  </a:cubicBezTo>
                  <a:cubicBezTo>
                    <a:pt x="2985" y="229"/>
                    <a:pt x="2876" y="226"/>
                    <a:pt x="2772" y="226"/>
                  </a:cubicBezTo>
                  <a:cubicBezTo>
                    <a:pt x="1471" y="226"/>
                    <a:pt x="845" y="829"/>
                    <a:pt x="845" y="829"/>
                  </a:cubicBezTo>
                  <a:lnTo>
                    <a:pt x="358" y="3131"/>
                  </a:lnTo>
                  <a:cubicBezTo>
                    <a:pt x="0" y="4542"/>
                    <a:pt x="3492" y="5335"/>
                    <a:pt x="5296" y="5720"/>
                  </a:cubicBezTo>
                  <a:cubicBezTo>
                    <a:pt x="6945" y="6072"/>
                    <a:pt x="7647" y="6139"/>
                    <a:pt x="8559" y="6139"/>
                  </a:cubicBezTo>
                  <a:cubicBezTo>
                    <a:pt x="8720" y="6139"/>
                    <a:pt x="8887" y="6137"/>
                    <a:pt x="9067" y="6134"/>
                  </a:cubicBezTo>
                  <a:cubicBezTo>
                    <a:pt x="11274" y="6096"/>
                    <a:pt x="12975" y="3860"/>
                    <a:pt x="11845" y="1819"/>
                  </a:cubicBezTo>
                  <a:cubicBezTo>
                    <a:pt x="11218" y="688"/>
                    <a:pt x="10084" y="135"/>
                    <a:pt x="8752" y="21"/>
                  </a:cubicBezTo>
                  <a:cubicBezTo>
                    <a:pt x="8585" y="7"/>
                    <a:pt x="8387" y="1"/>
                    <a:pt x="81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74"/>
            <p:cNvSpPr/>
            <p:nvPr/>
          </p:nvSpPr>
          <p:spPr>
            <a:xfrm flipH="1">
              <a:off x="7269495" y="4706815"/>
              <a:ext cx="309492" cy="154149"/>
            </a:xfrm>
            <a:custGeom>
              <a:rect b="b" l="l" r="r" t="t"/>
              <a:pathLst>
                <a:path extrusionOk="0" h="4775" w="9587">
                  <a:moveTo>
                    <a:pt x="2074" y="0"/>
                  </a:moveTo>
                  <a:lnTo>
                    <a:pt x="0" y="2969"/>
                  </a:lnTo>
                  <a:cubicBezTo>
                    <a:pt x="0" y="2969"/>
                    <a:pt x="2380" y="2969"/>
                    <a:pt x="4320" y="3806"/>
                  </a:cubicBezTo>
                  <a:cubicBezTo>
                    <a:pt x="5654" y="4382"/>
                    <a:pt x="6473" y="4775"/>
                    <a:pt x="7233" y="4775"/>
                  </a:cubicBezTo>
                  <a:cubicBezTo>
                    <a:pt x="7580" y="4775"/>
                    <a:pt x="7914" y="4693"/>
                    <a:pt x="8280" y="4511"/>
                  </a:cubicBezTo>
                  <a:cubicBezTo>
                    <a:pt x="9003" y="4149"/>
                    <a:pt x="9586" y="2363"/>
                    <a:pt x="8584" y="1579"/>
                  </a:cubicBezTo>
                  <a:cubicBezTo>
                    <a:pt x="7659" y="856"/>
                    <a:pt x="5443" y="875"/>
                    <a:pt x="4472" y="723"/>
                  </a:cubicBezTo>
                  <a:cubicBezTo>
                    <a:pt x="3503" y="571"/>
                    <a:pt x="2074" y="0"/>
                    <a:pt x="2074" y="0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74"/>
            <p:cNvSpPr/>
            <p:nvPr/>
          </p:nvSpPr>
          <p:spPr>
            <a:xfrm flipH="1">
              <a:off x="7253130" y="4759693"/>
              <a:ext cx="81029" cy="104531"/>
            </a:xfrm>
            <a:custGeom>
              <a:rect b="b" l="l" r="r" t="t"/>
              <a:pathLst>
                <a:path extrusionOk="0" h="3238" w="2510">
                  <a:moveTo>
                    <a:pt x="962" y="1"/>
                  </a:moveTo>
                  <a:cubicBezTo>
                    <a:pt x="831" y="1"/>
                    <a:pt x="707" y="45"/>
                    <a:pt x="620" y="171"/>
                  </a:cubicBezTo>
                  <a:cubicBezTo>
                    <a:pt x="327" y="589"/>
                    <a:pt x="1" y="2463"/>
                    <a:pt x="99" y="2765"/>
                  </a:cubicBezTo>
                  <a:cubicBezTo>
                    <a:pt x="238" y="3191"/>
                    <a:pt x="943" y="3238"/>
                    <a:pt x="1245" y="3238"/>
                  </a:cubicBezTo>
                  <a:cubicBezTo>
                    <a:pt x="1329" y="3238"/>
                    <a:pt x="1381" y="3234"/>
                    <a:pt x="1381" y="3234"/>
                  </a:cubicBezTo>
                  <a:lnTo>
                    <a:pt x="2510" y="938"/>
                  </a:lnTo>
                  <a:lnTo>
                    <a:pt x="1609" y="240"/>
                  </a:lnTo>
                  <a:cubicBezTo>
                    <a:pt x="1609" y="240"/>
                    <a:pt x="1267" y="1"/>
                    <a:pt x="9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74"/>
            <p:cNvSpPr/>
            <p:nvPr/>
          </p:nvSpPr>
          <p:spPr>
            <a:xfrm flipH="1">
              <a:off x="8192444" y="4720503"/>
              <a:ext cx="202540" cy="199248"/>
            </a:xfrm>
            <a:custGeom>
              <a:rect b="b" l="l" r="r" t="t"/>
              <a:pathLst>
                <a:path extrusionOk="0" h="6172" w="6274">
                  <a:moveTo>
                    <a:pt x="3397" y="0"/>
                  </a:moveTo>
                  <a:cubicBezTo>
                    <a:pt x="2982" y="0"/>
                    <a:pt x="2511" y="22"/>
                    <a:pt x="2224" y="103"/>
                  </a:cubicBezTo>
                  <a:cubicBezTo>
                    <a:pt x="1618" y="273"/>
                    <a:pt x="0" y="1062"/>
                    <a:pt x="0" y="2834"/>
                  </a:cubicBezTo>
                  <a:cubicBezTo>
                    <a:pt x="0" y="4943"/>
                    <a:pt x="991" y="5720"/>
                    <a:pt x="2951" y="6048"/>
                  </a:cubicBezTo>
                  <a:cubicBezTo>
                    <a:pt x="3490" y="6139"/>
                    <a:pt x="3984" y="6172"/>
                    <a:pt x="4416" y="6172"/>
                  </a:cubicBezTo>
                  <a:cubicBezTo>
                    <a:pt x="5557" y="6172"/>
                    <a:pt x="6273" y="5943"/>
                    <a:pt x="6273" y="5943"/>
                  </a:cubicBezTo>
                  <a:lnTo>
                    <a:pt x="4251" y="27"/>
                  </a:lnTo>
                  <a:cubicBezTo>
                    <a:pt x="4251" y="27"/>
                    <a:pt x="3858" y="0"/>
                    <a:pt x="3397" y="0"/>
                  </a:cubicBezTo>
                  <a:close/>
                </a:path>
              </a:pathLst>
            </a:custGeom>
            <a:solidFill>
              <a:srgbClr val="AA7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74"/>
            <p:cNvSpPr/>
            <p:nvPr/>
          </p:nvSpPr>
          <p:spPr>
            <a:xfrm flipH="1">
              <a:off x="7966918" y="4717533"/>
              <a:ext cx="418865" cy="198215"/>
            </a:xfrm>
            <a:custGeom>
              <a:rect b="b" l="l" r="r" t="t"/>
              <a:pathLst>
                <a:path extrusionOk="0" h="6140" w="12975">
                  <a:moveTo>
                    <a:pt x="4809" y="1"/>
                  </a:moveTo>
                  <a:cubicBezTo>
                    <a:pt x="4588" y="1"/>
                    <a:pt x="4390" y="7"/>
                    <a:pt x="4223" y="21"/>
                  </a:cubicBezTo>
                  <a:cubicBezTo>
                    <a:pt x="2891" y="135"/>
                    <a:pt x="1757" y="688"/>
                    <a:pt x="1130" y="1819"/>
                  </a:cubicBezTo>
                  <a:cubicBezTo>
                    <a:pt x="0" y="3860"/>
                    <a:pt x="1701" y="6096"/>
                    <a:pt x="3908" y="6134"/>
                  </a:cubicBezTo>
                  <a:cubicBezTo>
                    <a:pt x="4089" y="6137"/>
                    <a:pt x="4256" y="6139"/>
                    <a:pt x="4416" y="6139"/>
                  </a:cubicBezTo>
                  <a:cubicBezTo>
                    <a:pt x="5328" y="6139"/>
                    <a:pt x="6030" y="6072"/>
                    <a:pt x="7680" y="5720"/>
                  </a:cubicBezTo>
                  <a:cubicBezTo>
                    <a:pt x="9483" y="5335"/>
                    <a:pt x="12975" y="4542"/>
                    <a:pt x="12617" y="3131"/>
                  </a:cubicBezTo>
                  <a:lnTo>
                    <a:pt x="12130" y="829"/>
                  </a:lnTo>
                  <a:cubicBezTo>
                    <a:pt x="12130" y="829"/>
                    <a:pt x="11504" y="226"/>
                    <a:pt x="10204" y="226"/>
                  </a:cubicBezTo>
                  <a:cubicBezTo>
                    <a:pt x="10099" y="226"/>
                    <a:pt x="9990" y="229"/>
                    <a:pt x="9876" y="238"/>
                  </a:cubicBezTo>
                  <a:cubicBezTo>
                    <a:pt x="9792" y="244"/>
                    <a:pt x="9690" y="247"/>
                    <a:pt x="9574" y="247"/>
                  </a:cubicBezTo>
                  <a:cubicBezTo>
                    <a:pt x="8504" y="247"/>
                    <a:pt x="6202" y="1"/>
                    <a:pt x="48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74"/>
            <p:cNvSpPr/>
            <p:nvPr/>
          </p:nvSpPr>
          <p:spPr>
            <a:xfrm flipH="1">
              <a:off x="7782265" y="4706815"/>
              <a:ext cx="374186" cy="154149"/>
            </a:xfrm>
            <a:custGeom>
              <a:rect b="b" l="l" r="r" t="t"/>
              <a:pathLst>
                <a:path extrusionOk="0" h="4775" w="11591">
                  <a:moveTo>
                    <a:pt x="7512" y="0"/>
                  </a:moveTo>
                  <a:cubicBezTo>
                    <a:pt x="7512" y="0"/>
                    <a:pt x="6084" y="571"/>
                    <a:pt x="5114" y="723"/>
                  </a:cubicBezTo>
                  <a:cubicBezTo>
                    <a:pt x="4143" y="875"/>
                    <a:pt x="1928" y="856"/>
                    <a:pt x="1003" y="1579"/>
                  </a:cubicBezTo>
                  <a:cubicBezTo>
                    <a:pt x="0" y="2363"/>
                    <a:pt x="584" y="4149"/>
                    <a:pt x="1307" y="4511"/>
                  </a:cubicBezTo>
                  <a:cubicBezTo>
                    <a:pt x="1672" y="4693"/>
                    <a:pt x="2007" y="4775"/>
                    <a:pt x="2353" y="4775"/>
                  </a:cubicBezTo>
                  <a:cubicBezTo>
                    <a:pt x="3113" y="4775"/>
                    <a:pt x="3932" y="4382"/>
                    <a:pt x="5266" y="3806"/>
                  </a:cubicBezTo>
                  <a:cubicBezTo>
                    <a:pt x="7207" y="2969"/>
                    <a:pt x="11591" y="2719"/>
                    <a:pt x="11591" y="2719"/>
                  </a:cubicBezTo>
                  <a:lnTo>
                    <a:pt x="7512" y="0"/>
                  </a:ln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74"/>
            <p:cNvSpPr/>
            <p:nvPr/>
          </p:nvSpPr>
          <p:spPr>
            <a:xfrm flipH="1">
              <a:off x="8091821" y="4759693"/>
              <a:ext cx="81029" cy="104531"/>
            </a:xfrm>
            <a:custGeom>
              <a:rect b="b" l="l" r="r" t="t"/>
              <a:pathLst>
                <a:path extrusionOk="0" h="3238" w="2510">
                  <a:moveTo>
                    <a:pt x="1548" y="1"/>
                  </a:moveTo>
                  <a:cubicBezTo>
                    <a:pt x="1243" y="1"/>
                    <a:pt x="901" y="240"/>
                    <a:pt x="901" y="240"/>
                  </a:cubicBezTo>
                  <a:lnTo>
                    <a:pt x="0" y="938"/>
                  </a:lnTo>
                  <a:lnTo>
                    <a:pt x="1129" y="3234"/>
                  </a:lnTo>
                  <a:cubicBezTo>
                    <a:pt x="1129" y="3234"/>
                    <a:pt x="1182" y="3238"/>
                    <a:pt x="1266" y="3238"/>
                  </a:cubicBezTo>
                  <a:cubicBezTo>
                    <a:pt x="1567" y="3238"/>
                    <a:pt x="2272" y="3191"/>
                    <a:pt x="2411" y="2765"/>
                  </a:cubicBezTo>
                  <a:cubicBezTo>
                    <a:pt x="2509" y="2463"/>
                    <a:pt x="2183" y="589"/>
                    <a:pt x="1891" y="171"/>
                  </a:cubicBezTo>
                  <a:cubicBezTo>
                    <a:pt x="1803" y="45"/>
                    <a:pt x="1679" y="1"/>
                    <a:pt x="15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74"/>
            <p:cNvSpPr/>
            <p:nvPr/>
          </p:nvSpPr>
          <p:spPr>
            <a:xfrm flipH="1">
              <a:off x="7396776" y="4275428"/>
              <a:ext cx="1125239" cy="574628"/>
            </a:xfrm>
            <a:custGeom>
              <a:rect b="b" l="l" r="r" t="t"/>
              <a:pathLst>
                <a:path extrusionOk="0" h="17800" w="34856">
                  <a:moveTo>
                    <a:pt x="5455" y="1"/>
                  </a:moveTo>
                  <a:cubicBezTo>
                    <a:pt x="4236" y="1"/>
                    <a:pt x="3051" y="372"/>
                    <a:pt x="2032" y="1374"/>
                  </a:cubicBezTo>
                  <a:cubicBezTo>
                    <a:pt x="54" y="3318"/>
                    <a:pt x="0" y="6746"/>
                    <a:pt x="1287" y="8806"/>
                  </a:cubicBezTo>
                  <a:cubicBezTo>
                    <a:pt x="2574" y="10865"/>
                    <a:pt x="4810" y="11870"/>
                    <a:pt x="6994" y="12696"/>
                  </a:cubicBezTo>
                  <a:cubicBezTo>
                    <a:pt x="6995" y="12696"/>
                    <a:pt x="22856" y="17787"/>
                    <a:pt x="33260" y="17800"/>
                  </a:cubicBezTo>
                  <a:cubicBezTo>
                    <a:pt x="33260" y="17800"/>
                    <a:pt x="33260" y="17800"/>
                    <a:pt x="33260" y="17800"/>
                  </a:cubicBezTo>
                  <a:cubicBezTo>
                    <a:pt x="34056" y="17800"/>
                    <a:pt x="34855" y="13919"/>
                    <a:pt x="34689" y="13171"/>
                  </a:cubicBezTo>
                  <a:cubicBezTo>
                    <a:pt x="34689" y="13171"/>
                    <a:pt x="28774" y="10455"/>
                    <a:pt x="26953" y="9715"/>
                  </a:cubicBezTo>
                  <a:cubicBezTo>
                    <a:pt x="21561" y="7525"/>
                    <a:pt x="15534" y="4011"/>
                    <a:pt x="10327" y="1426"/>
                  </a:cubicBezTo>
                  <a:cubicBezTo>
                    <a:pt x="8859" y="696"/>
                    <a:pt x="7124" y="1"/>
                    <a:pt x="54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74"/>
            <p:cNvSpPr/>
            <p:nvPr/>
          </p:nvSpPr>
          <p:spPr>
            <a:xfrm flipH="1">
              <a:off x="7461382" y="3253278"/>
              <a:ext cx="142785" cy="242345"/>
            </a:xfrm>
            <a:custGeom>
              <a:rect b="b" l="l" r="r" t="t"/>
              <a:pathLst>
                <a:path extrusionOk="0" h="7507" w="4423">
                  <a:moveTo>
                    <a:pt x="2690" y="1"/>
                  </a:moveTo>
                  <a:cubicBezTo>
                    <a:pt x="2682" y="1"/>
                    <a:pt x="2675" y="2"/>
                    <a:pt x="2667" y="3"/>
                  </a:cubicBezTo>
                  <a:cubicBezTo>
                    <a:pt x="2393" y="52"/>
                    <a:pt x="2392" y="295"/>
                    <a:pt x="2495" y="884"/>
                  </a:cubicBezTo>
                  <a:cubicBezTo>
                    <a:pt x="2495" y="884"/>
                    <a:pt x="2609" y="1564"/>
                    <a:pt x="2714" y="2104"/>
                  </a:cubicBezTo>
                  <a:cubicBezTo>
                    <a:pt x="2389" y="1495"/>
                    <a:pt x="1668" y="230"/>
                    <a:pt x="1311" y="230"/>
                  </a:cubicBezTo>
                  <a:cubicBezTo>
                    <a:pt x="1294" y="230"/>
                    <a:pt x="1278" y="233"/>
                    <a:pt x="1262" y="239"/>
                  </a:cubicBezTo>
                  <a:cubicBezTo>
                    <a:pt x="1003" y="340"/>
                    <a:pt x="1048" y="577"/>
                    <a:pt x="1262" y="1136"/>
                  </a:cubicBezTo>
                  <a:cubicBezTo>
                    <a:pt x="1262" y="1136"/>
                    <a:pt x="1439" y="1608"/>
                    <a:pt x="1619" y="2062"/>
                  </a:cubicBezTo>
                  <a:cubicBezTo>
                    <a:pt x="1262" y="1448"/>
                    <a:pt x="789" y="733"/>
                    <a:pt x="519" y="733"/>
                  </a:cubicBezTo>
                  <a:cubicBezTo>
                    <a:pt x="502" y="733"/>
                    <a:pt x="486" y="736"/>
                    <a:pt x="470" y="742"/>
                  </a:cubicBezTo>
                  <a:cubicBezTo>
                    <a:pt x="214" y="843"/>
                    <a:pt x="258" y="1081"/>
                    <a:pt x="470" y="1641"/>
                  </a:cubicBezTo>
                  <a:cubicBezTo>
                    <a:pt x="470" y="1641"/>
                    <a:pt x="984" y="3008"/>
                    <a:pt x="1155" y="3328"/>
                  </a:cubicBezTo>
                  <a:cubicBezTo>
                    <a:pt x="1214" y="3441"/>
                    <a:pt x="1253" y="3735"/>
                    <a:pt x="1279" y="4070"/>
                  </a:cubicBezTo>
                  <a:cubicBezTo>
                    <a:pt x="1138" y="3732"/>
                    <a:pt x="844" y="3036"/>
                    <a:pt x="651" y="2794"/>
                  </a:cubicBezTo>
                  <a:cubicBezTo>
                    <a:pt x="544" y="2661"/>
                    <a:pt x="407" y="2586"/>
                    <a:pt x="292" y="2586"/>
                  </a:cubicBezTo>
                  <a:cubicBezTo>
                    <a:pt x="185" y="2586"/>
                    <a:pt x="96" y="2650"/>
                    <a:pt x="65" y="2794"/>
                  </a:cubicBezTo>
                  <a:cubicBezTo>
                    <a:pt x="0" y="3093"/>
                    <a:pt x="599" y="4269"/>
                    <a:pt x="641" y="4718"/>
                  </a:cubicBezTo>
                  <a:cubicBezTo>
                    <a:pt x="685" y="5167"/>
                    <a:pt x="800" y="7507"/>
                    <a:pt x="800" y="7507"/>
                  </a:cubicBezTo>
                  <a:lnTo>
                    <a:pt x="1392" y="5354"/>
                  </a:lnTo>
                  <a:lnTo>
                    <a:pt x="2108" y="4386"/>
                  </a:lnTo>
                  <a:cubicBezTo>
                    <a:pt x="2116" y="4703"/>
                    <a:pt x="2116" y="4941"/>
                    <a:pt x="2116" y="4941"/>
                  </a:cubicBezTo>
                  <a:lnTo>
                    <a:pt x="2721" y="4124"/>
                  </a:lnTo>
                  <a:lnTo>
                    <a:pt x="2721" y="4124"/>
                  </a:lnTo>
                  <a:cubicBezTo>
                    <a:pt x="2661" y="4491"/>
                    <a:pt x="2604" y="4781"/>
                    <a:pt x="2604" y="4781"/>
                  </a:cubicBezTo>
                  <a:lnTo>
                    <a:pt x="4423" y="4555"/>
                  </a:lnTo>
                  <a:lnTo>
                    <a:pt x="3838" y="2458"/>
                  </a:lnTo>
                  <a:cubicBezTo>
                    <a:pt x="3838" y="2458"/>
                    <a:pt x="3153" y="1"/>
                    <a:pt x="2690" y="1"/>
                  </a:cubicBezTo>
                  <a:close/>
                </a:path>
              </a:pathLst>
            </a:custGeom>
            <a:solidFill>
              <a:srgbClr val="9C82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74"/>
            <p:cNvSpPr/>
            <p:nvPr/>
          </p:nvSpPr>
          <p:spPr>
            <a:xfrm flipH="1">
              <a:off x="7707692" y="3188326"/>
              <a:ext cx="457185" cy="676996"/>
            </a:xfrm>
            <a:custGeom>
              <a:rect b="b" l="l" r="r" t="t"/>
              <a:pathLst>
                <a:path extrusionOk="0" h="20971" w="14162">
                  <a:moveTo>
                    <a:pt x="4458" y="1"/>
                  </a:moveTo>
                  <a:lnTo>
                    <a:pt x="0" y="17040"/>
                  </a:lnTo>
                  <a:cubicBezTo>
                    <a:pt x="0" y="17040"/>
                    <a:pt x="3597" y="17999"/>
                    <a:pt x="4929" y="18514"/>
                  </a:cubicBezTo>
                  <a:cubicBezTo>
                    <a:pt x="6170" y="18993"/>
                    <a:pt x="10264" y="20970"/>
                    <a:pt x="10264" y="20970"/>
                  </a:cubicBezTo>
                  <a:lnTo>
                    <a:pt x="14162" y="3419"/>
                  </a:lnTo>
                  <a:cubicBezTo>
                    <a:pt x="14162" y="3419"/>
                    <a:pt x="11480" y="2036"/>
                    <a:pt x="9462" y="1342"/>
                  </a:cubicBezTo>
                  <a:cubicBezTo>
                    <a:pt x="6822" y="435"/>
                    <a:pt x="4458" y="1"/>
                    <a:pt x="44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74"/>
            <p:cNvSpPr/>
            <p:nvPr/>
          </p:nvSpPr>
          <p:spPr>
            <a:xfrm flipH="1">
              <a:off x="8269016" y="3351351"/>
              <a:ext cx="346520" cy="504963"/>
            </a:xfrm>
            <a:custGeom>
              <a:rect b="b" l="l" r="r" t="t"/>
              <a:pathLst>
                <a:path extrusionOk="0" h="15642" w="10734">
                  <a:moveTo>
                    <a:pt x="2850" y="1"/>
                  </a:moveTo>
                  <a:lnTo>
                    <a:pt x="2850" y="1"/>
                  </a:lnTo>
                  <a:cubicBezTo>
                    <a:pt x="2522" y="151"/>
                    <a:pt x="2211" y="336"/>
                    <a:pt x="1925" y="556"/>
                  </a:cubicBezTo>
                  <a:cubicBezTo>
                    <a:pt x="1782" y="665"/>
                    <a:pt x="1644" y="782"/>
                    <a:pt x="1513" y="906"/>
                  </a:cubicBezTo>
                  <a:cubicBezTo>
                    <a:pt x="1250" y="1152"/>
                    <a:pt x="1012" y="1425"/>
                    <a:pt x="802" y="1719"/>
                  </a:cubicBezTo>
                  <a:cubicBezTo>
                    <a:pt x="775" y="1756"/>
                    <a:pt x="750" y="1792"/>
                    <a:pt x="725" y="1830"/>
                  </a:cubicBezTo>
                  <a:cubicBezTo>
                    <a:pt x="700" y="1868"/>
                    <a:pt x="675" y="1905"/>
                    <a:pt x="651" y="1943"/>
                  </a:cubicBezTo>
                  <a:cubicBezTo>
                    <a:pt x="603" y="2019"/>
                    <a:pt x="557" y="2098"/>
                    <a:pt x="513" y="2176"/>
                  </a:cubicBezTo>
                  <a:cubicBezTo>
                    <a:pt x="424" y="2334"/>
                    <a:pt x="350" y="2498"/>
                    <a:pt x="288" y="2667"/>
                  </a:cubicBezTo>
                  <a:cubicBezTo>
                    <a:pt x="226" y="2837"/>
                    <a:pt x="175" y="3011"/>
                    <a:pt x="138" y="3188"/>
                  </a:cubicBezTo>
                  <a:cubicBezTo>
                    <a:pt x="61" y="3540"/>
                    <a:pt x="24" y="3901"/>
                    <a:pt x="11" y="4262"/>
                  </a:cubicBezTo>
                  <a:cubicBezTo>
                    <a:pt x="1" y="4622"/>
                    <a:pt x="11" y="4983"/>
                    <a:pt x="42" y="5344"/>
                  </a:cubicBezTo>
                  <a:cubicBezTo>
                    <a:pt x="102" y="6063"/>
                    <a:pt x="227" y="6776"/>
                    <a:pt x="392" y="7478"/>
                  </a:cubicBezTo>
                  <a:cubicBezTo>
                    <a:pt x="475" y="7829"/>
                    <a:pt x="567" y="8178"/>
                    <a:pt x="675" y="8522"/>
                  </a:cubicBezTo>
                  <a:cubicBezTo>
                    <a:pt x="781" y="8867"/>
                    <a:pt x="889" y="9211"/>
                    <a:pt x="999" y="9555"/>
                  </a:cubicBezTo>
                  <a:cubicBezTo>
                    <a:pt x="1219" y="10241"/>
                    <a:pt x="1444" y="10927"/>
                    <a:pt x="1677" y="11609"/>
                  </a:cubicBezTo>
                  <a:cubicBezTo>
                    <a:pt x="1911" y="12292"/>
                    <a:pt x="2152" y="12971"/>
                    <a:pt x="2409" y="13645"/>
                  </a:cubicBezTo>
                  <a:cubicBezTo>
                    <a:pt x="2538" y="13982"/>
                    <a:pt x="2671" y="14318"/>
                    <a:pt x="2813" y="14650"/>
                  </a:cubicBezTo>
                  <a:cubicBezTo>
                    <a:pt x="2884" y="14815"/>
                    <a:pt x="2957" y="14980"/>
                    <a:pt x="3034" y="15143"/>
                  </a:cubicBezTo>
                  <a:cubicBezTo>
                    <a:pt x="3112" y="15306"/>
                    <a:pt x="3193" y="15467"/>
                    <a:pt x="3283" y="15624"/>
                  </a:cubicBezTo>
                  <a:lnTo>
                    <a:pt x="3284" y="15628"/>
                  </a:lnTo>
                  <a:lnTo>
                    <a:pt x="3288" y="15628"/>
                  </a:lnTo>
                  <a:cubicBezTo>
                    <a:pt x="3414" y="15638"/>
                    <a:pt x="3539" y="15641"/>
                    <a:pt x="3665" y="15641"/>
                  </a:cubicBezTo>
                  <a:cubicBezTo>
                    <a:pt x="3718" y="15641"/>
                    <a:pt x="3771" y="15640"/>
                    <a:pt x="3824" y="15639"/>
                  </a:cubicBezTo>
                  <a:cubicBezTo>
                    <a:pt x="4003" y="15635"/>
                    <a:pt x="4181" y="15625"/>
                    <a:pt x="4359" y="15610"/>
                  </a:cubicBezTo>
                  <a:cubicBezTo>
                    <a:pt x="4715" y="15579"/>
                    <a:pt x="5068" y="15527"/>
                    <a:pt x="5418" y="15455"/>
                  </a:cubicBezTo>
                  <a:cubicBezTo>
                    <a:pt x="5768" y="15382"/>
                    <a:pt x="6113" y="15290"/>
                    <a:pt x="6452" y="15178"/>
                  </a:cubicBezTo>
                  <a:cubicBezTo>
                    <a:pt x="6791" y="15066"/>
                    <a:pt x="7123" y="14933"/>
                    <a:pt x="7446" y="14781"/>
                  </a:cubicBezTo>
                  <a:cubicBezTo>
                    <a:pt x="8093" y="14477"/>
                    <a:pt x="8700" y="14094"/>
                    <a:pt x="9253" y="13640"/>
                  </a:cubicBezTo>
                  <a:cubicBezTo>
                    <a:pt x="9322" y="13583"/>
                    <a:pt x="9391" y="13527"/>
                    <a:pt x="9458" y="13467"/>
                  </a:cubicBezTo>
                  <a:lnTo>
                    <a:pt x="9559" y="13379"/>
                  </a:lnTo>
                  <a:lnTo>
                    <a:pt x="9657" y="13289"/>
                  </a:lnTo>
                  <a:lnTo>
                    <a:pt x="9706" y="13244"/>
                  </a:lnTo>
                  <a:lnTo>
                    <a:pt x="9754" y="13197"/>
                  </a:lnTo>
                  <a:lnTo>
                    <a:pt x="9850" y="13105"/>
                  </a:lnTo>
                  <a:lnTo>
                    <a:pt x="9945" y="13009"/>
                  </a:lnTo>
                  <a:cubicBezTo>
                    <a:pt x="9976" y="12977"/>
                    <a:pt x="10008" y="12946"/>
                    <a:pt x="10038" y="12913"/>
                  </a:cubicBezTo>
                  <a:cubicBezTo>
                    <a:pt x="10284" y="12654"/>
                    <a:pt x="10515" y="12382"/>
                    <a:pt x="10731" y="12097"/>
                  </a:cubicBezTo>
                  <a:lnTo>
                    <a:pt x="10733" y="12095"/>
                  </a:lnTo>
                  <a:lnTo>
                    <a:pt x="10732" y="12094"/>
                  </a:lnTo>
                  <a:lnTo>
                    <a:pt x="8626" y="6607"/>
                  </a:lnTo>
                  <a:lnTo>
                    <a:pt x="8626" y="6607"/>
                  </a:lnTo>
                  <a:lnTo>
                    <a:pt x="10722" y="12091"/>
                  </a:lnTo>
                  <a:lnTo>
                    <a:pt x="10722" y="12091"/>
                  </a:lnTo>
                  <a:cubicBezTo>
                    <a:pt x="10508" y="12375"/>
                    <a:pt x="10276" y="12647"/>
                    <a:pt x="10031" y="12905"/>
                  </a:cubicBezTo>
                  <a:cubicBezTo>
                    <a:pt x="10001" y="12937"/>
                    <a:pt x="9969" y="12968"/>
                    <a:pt x="9938" y="12999"/>
                  </a:cubicBezTo>
                  <a:lnTo>
                    <a:pt x="9844" y="13095"/>
                  </a:lnTo>
                  <a:lnTo>
                    <a:pt x="9747" y="13188"/>
                  </a:lnTo>
                  <a:lnTo>
                    <a:pt x="9699" y="13234"/>
                  </a:lnTo>
                  <a:lnTo>
                    <a:pt x="9650" y="13279"/>
                  </a:lnTo>
                  <a:lnTo>
                    <a:pt x="9552" y="13370"/>
                  </a:lnTo>
                  <a:lnTo>
                    <a:pt x="9451" y="13458"/>
                  </a:lnTo>
                  <a:cubicBezTo>
                    <a:pt x="9384" y="13517"/>
                    <a:pt x="9315" y="13574"/>
                    <a:pt x="9247" y="13631"/>
                  </a:cubicBezTo>
                  <a:cubicBezTo>
                    <a:pt x="8694" y="14084"/>
                    <a:pt x="8088" y="14465"/>
                    <a:pt x="7443" y="14769"/>
                  </a:cubicBezTo>
                  <a:cubicBezTo>
                    <a:pt x="7120" y="14921"/>
                    <a:pt x="6788" y="15053"/>
                    <a:pt x="6450" y="15164"/>
                  </a:cubicBezTo>
                  <a:cubicBezTo>
                    <a:pt x="6110" y="15277"/>
                    <a:pt x="5765" y="15368"/>
                    <a:pt x="5416" y="15440"/>
                  </a:cubicBezTo>
                  <a:cubicBezTo>
                    <a:pt x="5067" y="15513"/>
                    <a:pt x="4714" y="15564"/>
                    <a:pt x="4358" y="15595"/>
                  </a:cubicBezTo>
                  <a:cubicBezTo>
                    <a:pt x="4180" y="15610"/>
                    <a:pt x="4003" y="15622"/>
                    <a:pt x="3825" y="15624"/>
                  </a:cubicBezTo>
                  <a:cubicBezTo>
                    <a:pt x="3773" y="15625"/>
                    <a:pt x="3721" y="15625"/>
                    <a:pt x="3669" y="15625"/>
                  </a:cubicBezTo>
                  <a:cubicBezTo>
                    <a:pt x="3544" y="15625"/>
                    <a:pt x="3419" y="15622"/>
                    <a:pt x="3294" y="15613"/>
                  </a:cubicBezTo>
                  <a:lnTo>
                    <a:pt x="3294" y="15613"/>
                  </a:lnTo>
                  <a:cubicBezTo>
                    <a:pt x="3205" y="15457"/>
                    <a:pt x="3125" y="15297"/>
                    <a:pt x="3048" y="15135"/>
                  </a:cubicBezTo>
                  <a:cubicBezTo>
                    <a:pt x="2972" y="14973"/>
                    <a:pt x="2898" y="14808"/>
                    <a:pt x="2828" y="14642"/>
                  </a:cubicBezTo>
                  <a:cubicBezTo>
                    <a:pt x="2687" y="14311"/>
                    <a:pt x="2553" y="13975"/>
                    <a:pt x="2423" y="13638"/>
                  </a:cubicBezTo>
                  <a:cubicBezTo>
                    <a:pt x="2166" y="12965"/>
                    <a:pt x="1925" y="12285"/>
                    <a:pt x="1691" y="11603"/>
                  </a:cubicBezTo>
                  <a:cubicBezTo>
                    <a:pt x="1457" y="10921"/>
                    <a:pt x="1231" y="10235"/>
                    <a:pt x="1012" y="9549"/>
                  </a:cubicBezTo>
                  <a:cubicBezTo>
                    <a:pt x="795" y="8861"/>
                    <a:pt x="562" y="8177"/>
                    <a:pt x="402" y="7474"/>
                  </a:cubicBezTo>
                  <a:cubicBezTo>
                    <a:pt x="236" y="6772"/>
                    <a:pt x="112" y="6059"/>
                    <a:pt x="51" y="5341"/>
                  </a:cubicBezTo>
                  <a:cubicBezTo>
                    <a:pt x="20" y="4982"/>
                    <a:pt x="10" y="4621"/>
                    <a:pt x="20" y="4260"/>
                  </a:cubicBezTo>
                  <a:cubicBezTo>
                    <a:pt x="33" y="3900"/>
                    <a:pt x="70" y="3541"/>
                    <a:pt x="146" y="3189"/>
                  </a:cubicBezTo>
                  <a:cubicBezTo>
                    <a:pt x="183" y="3012"/>
                    <a:pt x="233" y="2838"/>
                    <a:pt x="295" y="2670"/>
                  </a:cubicBezTo>
                  <a:cubicBezTo>
                    <a:pt x="355" y="2500"/>
                    <a:pt x="430" y="2335"/>
                    <a:pt x="519" y="2178"/>
                  </a:cubicBezTo>
                  <a:cubicBezTo>
                    <a:pt x="561" y="2099"/>
                    <a:pt x="608" y="2022"/>
                    <a:pt x="656" y="1946"/>
                  </a:cubicBezTo>
                  <a:cubicBezTo>
                    <a:pt x="679" y="1907"/>
                    <a:pt x="704" y="1870"/>
                    <a:pt x="730" y="1832"/>
                  </a:cubicBezTo>
                  <a:cubicBezTo>
                    <a:pt x="755" y="1795"/>
                    <a:pt x="780" y="1757"/>
                    <a:pt x="807" y="1721"/>
                  </a:cubicBezTo>
                  <a:cubicBezTo>
                    <a:pt x="911" y="1575"/>
                    <a:pt x="1022" y="1433"/>
                    <a:pt x="1141" y="1298"/>
                  </a:cubicBezTo>
                  <a:cubicBezTo>
                    <a:pt x="1260" y="1161"/>
                    <a:pt x="1384" y="1031"/>
                    <a:pt x="1516" y="907"/>
                  </a:cubicBezTo>
                  <a:cubicBezTo>
                    <a:pt x="1647" y="783"/>
                    <a:pt x="1784" y="666"/>
                    <a:pt x="1926" y="556"/>
                  </a:cubicBezTo>
                  <a:cubicBezTo>
                    <a:pt x="2212" y="336"/>
                    <a:pt x="2522" y="151"/>
                    <a:pt x="28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0" name="Google Shape;1090;p75" title="REC-20231130232529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3700" y="165525"/>
            <a:ext cx="6416600" cy="481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76"/>
          <p:cNvSpPr/>
          <p:nvPr/>
        </p:nvSpPr>
        <p:spPr>
          <a:xfrm flipH="1" rot="-10523714">
            <a:off x="1400566" y="927378"/>
            <a:ext cx="6335608" cy="3288745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76"/>
          <p:cNvSpPr txBox="1"/>
          <p:nvPr>
            <p:ph type="ctrTitle"/>
          </p:nvPr>
        </p:nvSpPr>
        <p:spPr>
          <a:xfrm>
            <a:off x="1503000" y="1719600"/>
            <a:ext cx="6138000" cy="170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Thank you!</a:t>
            </a:r>
            <a:endParaRPr/>
          </a:p>
        </p:txBody>
      </p:sp>
      <p:sp>
        <p:nvSpPr>
          <p:cNvPr id="1097" name="Google Shape;1097;p76"/>
          <p:cNvSpPr/>
          <p:nvPr/>
        </p:nvSpPr>
        <p:spPr>
          <a:xfrm>
            <a:off x="5303875" y="497980"/>
            <a:ext cx="1249169" cy="779146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solidFill>
            <a:srgbClr val="FFCAA8">
              <a:alpha val="63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76"/>
          <p:cNvSpPr/>
          <p:nvPr/>
        </p:nvSpPr>
        <p:spPr>
          <a:xfrm rot="2468524">
            <a:off x="1008058" y="2932724"/>
            <a:ext cx="1028556" cy="779115"/>
          </a:xfrm>
          <a:custGeom>
            <a:rect b="b" l="l" r="r" t="t"/>
            <a:pathLst>
              <a:path extrusionOk="0" h="31997" w="33148">
                <a:moveTo>
                  <a:pt x="21103" y="1"/>
                </a:moveTo>
                <a:cubicBezTo>
                  <a:pt x="16934" y="1"/>
                  <a:pt x="13364" y="2166"/>
                  <a:pt x="10589" y="5187"/>
                </a:cubicBezTo>
                <a:cubicBezTo>
                  <a:pt x="5525" y="9372"/>
                  <a:pt x="1" y="16780"/>
                  <a:pt x="1675" y="23601"/>
                </a:cubicBezTo>
                <a:cubicBezTo>
                  <a:pt x="2921" y="28856"/>
                  <a:pt x="7583" y="31996"/>
                  <a:pt x="12607" y="31996"/>
                </a:cubicBezTo>
                <a:cubicBezTo>
                  <a:pt x="13825" y="31996"/>
                  <a:pt x="15064" y="31812"/>
                  <a:pt x="16281" y="31428"/>
                </a:cubicBezTo>
                <a:cubicBezTo>
                  <a:pt x="23145" y="29335"/>
                  <a:pt x="29087" y="21593"/>
                  <a:pt x="31180" y="14896"/>
                </a:cubicBezTo>
                <a:cubicBezTo>
                  <a:pt x="33147" y="8577"/>
                  <a:pt x="30469" y="1629"/>
                  <a:pt x="23563" y="248"/>
                </a:cubicBezTo>
                <a:cubicBezTo>
                  <a:pt x="22722" y="80"/>
                  <a:pt x="21901" y="1"/>
                  <a:pt x="2110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76"/>
          <p:cNvSpPr/>
          <p:nvPr/>
        </p:nvSpPr>
        <p:spPr>
          <a:xfrm>
            <a:off x="5545725" y="262755"/>
            <a:ext cx="1249169" cy="779146"/>
          </a:xfrm>
          <a:custGeom>
            <a:rect b="b" l="l" r="r" t="t"/>
            <a:pathLst>
              <a:path extrusionOk="0" h="21510" w="34486">
                <a:moveTo>
                  <a:pt x="22207" y="1"/>
                </a:moveTo>
                <a:cubicBezTo>
                  <a:pt x="21729" y="1"/>
                  <a:pt x="21245" y="36"/>
                  <a:pt x="20758" y="110"/>
                </a:cubicBezTo>
                <a:cubicBezTo>
                  <a:pt x="19252" y="361"/>
                  <a:pt x="17745" y="738"/>
                  <a:pt x="16280" y="1240"/>
                </a:cubicBezTo>
                <a:cubicBezTo>
                  <a:pt x="10881" y="1491"/>
                  <a:pt x="4018" y="2872"/>
                  <a:pt x="2176" y="7895"/>
                </a:cubicBezTo>
                <a:cubicBezTo>
                  <a:pt x="0" y="13838"/>
                  <a:pt x="4897" y="18943"/>
                  <a:pt x="10212" y="20617"/>
                </a:cubicBezTo>
                <a:cubicBezTo>
                  <a:pt x="12124" y="21221"/>
                  <a:pt x="14131" y="21509"/>
                  <a:pt x="16146" y="21509"/>
                </a:cubicBezTo>
                <a:cubicBezTo>
                  <a:pt x="20700" y="21509"/>
                  <a:pt x="25292" y="20035"/>
                  <a:pt x="28919" y="17395"/>
                </a:cubicBezTo>
                <a:cubicBezTo>
                  <a:pt x="31305" y="15679"/>
                  <a:pt x="33732" y="13293"/>
                  <a:pt x="34151" y="10238"/>
                </a:cubicBezTo>
                <a:cubicBezTo>
                  <a:pt x="34485" y="7267"/>
                  <a:pt x="32644" y="4923"/>
                  <a:pt x="30426" y="3207"/>
                </a:cubicBezTo>
                <a:cubicBezTo>
                  <a:pt x="28042" y="1401"/>
                  <a:pt x="25222" y="1"/>
                  <a:pt x="22207" y="1"/>
                </a:cubicBezTo>
                <a:close/>
              </a:path>
            </a:pathLst>
          </a:cu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77"/>
          <p:cNvSpPr/>
          <p:nvPr/>
        </p:nvSpPr>
        <p:spPr>
          <a:xfrm>
            <a:off x="1191984" y="242975"/>
            <a:ext cx="1626145" cy="1398248"/>
          </a:xfrm>
          <a:custGeom>
            <a:rect b="b" l="l" r="r" t="t"/>
            <a:pathLst>
              <a:path extrusionOk="0" h="51696" w="55344">
                <a:moveTo>
                  <a:pt x="6521" y="7894"/>
                </a:moveTo>
                <a:cubicBezTo>
                  <a:pt x="1060" y="14876"/>
                  <a:pt x="-2877" y="35818"/>
                  <a:pt x="2711" y="42927"/>
                </a:cubicBezTo>
                <a:cubicBezTo>
                  <a:pt x="8299" y="50036"/>
                  <a:pt x="31286" y="53722"/>
                  <a:pt x="40049" y="50547"/>
                </a:cubicBezTo>
                <a:cubicBezTo>
                  <a:pt x="48812" y="47372"/>
                  <a:pt x="56051" y="32129"/>
                  <a:pt x="55289" y="23877"/>
                </a:cubicBezTo>
                <a:cubicBezTo>
                  <a:pt x="54527" y="15625"/>
                  <a:pt x="43605" y="3700"/>
                  <a:pt x="35477" y="1036"/>
                </a:cubicBezTo>
                <a:cubicBezTo>
                  <a:pt x="27349" y="-1628"/>
                  <a:pt x="11982" y="912"/>
                  <a:pt x="6521" y="78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1105" name="Google Shape;1105;p77"/>
          <p:cNvSpPr/>
          <p:nvPr/>
        </p:nvSpPr>
        <p:spPr>
          <a:xfrm flipH="1" rot="-10523723">
            <a:off x="-749406" y="1901311"/>
            <a:ext cx="5709642" cy="3871014"/>
          </a:xfrm>
          <a:custGeom>
            <a:rect b="b" l="l" r="r" t="t"/>
            <a:pathLst>
              <a:path extrusionOk="0" h="72795" w="82071">
                <a:moveTo>
                  <a:pt x="34596" y="1"/>
                </a:moveTo>
                <a:cubicBezTo>
                  <a:pt x="10896" y="1"/>
                  <a:pt x="1" y="14348"/>
                  <a:pt x="1" y="34124"/>
                </a:cubicBezTo>
                <a:cubicBezTo>
                  <a:pt x="1" y="55217"/>
                  <a:pt x="17829" y="72795"/>
                  <a:pt x="38880" y="72795"/>
                </a:cubicBezTo>
                <a:cubicBezTo>
                  <a:pt x="59973" y="72795"/>
                  <a:pt x="82071" y="71790"/>
                  <a:pt x="82071" y="50697"/>
                </a:cubicBezTo>
                <a:cubicBezTo>
                  <a:pt x="82071" y="29646"/>
                  <a:pt x="71022" y="2526"/>
                  <a:pt x="39341" y="182"/>
                </a:cubicBezTo>
                <a:cubicBezTo>
                  <a:pt x="37706" y="61"/>
                  <a:pt x="36124" y="1"/>
                  <a:pt x="345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77"/>
          <p:cNvSpPr txBox="1"/>
          <p:nvPr>
            <p:ph idx="2" type="title"/>
          </p:nvPr>
        </p:nvSpPr>
        <p:spPr>
          <a:xfrm>
            <a:off x="1025650" y="242973"/>
            <a:ext cx="1868700" cy="119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1107" name="Google Shape;1107;p77"/>
          <p:cNvSpPr/>
          <p:nvPr/>
        </p:nvSpPr>
        <p:spPr>
          <a:xfrm>
            <a:off x="-365555" y="1641221"/>
            <a:ext cx="1207584" cy="957060"/>
          </a:xfrm>
          <a:custGeom>
            <a:rect b="b" l="l" r="r" t="t"/>
            <a:pathLst>
              <a:path extrusionOk="0" h="25905" w="32686">
                <a:moveTo>
                  <a:pt x="21329" y="0"/>
                </a:moveTo>
                <a:cubicBezTo>
                  <a:pt x="19366" y="0"/>
                  <a:pt x="17336" y="548"/>
                  <a:pt x="15527" y="1166"/>
                </a:cubicBezTo>
                <a:cubicBezTo>
                  <a:pt x="11384" y="2547"/>
                  <a:pt x="7324" y="4723"/>
                  <a:pt x="4143" y="7737"/>
                </a:cubicBezTo>
                <a:cubicBezTo>
                  <a:pt x="1758" y="9997"/>
                  <a:pt x="0" y="13052"/>
                  <a:pt x="544" y="16442"/>
                </a:cubicBezTo>
                <a:cubicBezTo>
                  <a:pt x="963" y="18576"/>
                  <a:pt x="2051" y="20543"/>
                  <a:pt x="3641" y="22050"/>
                </a:cubicBezTo>
                <a:cubicBezTo>
                  <a:pt x="3683" y="22133"/>
                  <a:pt x="3767" y="22259"/>
                  <a:pt x="3850" y="22343"/>
                </a:cubicBezTo>
                <a:cubicBezTo>
                  <a:pt x="6010" y="24865"/>
                  <a:pt x="8762" y="25904"/>
                  <a:pt x="11596" y="25904"/>
                </a:cubicBezTo>
                <a:cubicBezTo>
                  <a:pt x="15627" y="25904"/>
                  <a:pt x="19825" y="23802"/>
                  <a:pt x="22725" y="20878"/>
                </a:cubicBezTo>
                <a:cubicBezTo>
                  <a:pt x="27329" y="16316"/>
                  <a:pt x="32686" y="7151"/>
                  <a:pt x="26241" y="1668"/>
                </a:cubicBezTo>
                <a:cubicBezTo>
                  <a:pt x="24796" y="441"/>
                  <a:pt x="23089" y="0"/>
                  <a:pt x="21329" y="0"/>
                </a:cubicBezTo>
                <a:close/>
              </a:path>
            </a:pathLst>
          </a:custGeom>
          <a:solidFill>
            <a:schemeClr val="lt2">
              <a:alpha val="57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77"/>
          <p:cNvSpPr/>
          <p:nvPr/>
        </p:nvSpPr>
        <p:spPr>
          <a:xfrm rot="606550">
            <a:off x="4152955" y="4249220"/>
            <a:ext cx="1082721" cy="709818"/>
          </a:xfrm>
          <a:custGeom>
            <a:rect b="b" l="l" r="r" t="t"/>
            <a:pathLst>
              <a:path extrusionOk="0" h="14872" w="22685">
                <a:moveTo>
                  <a:pt x="14283" y="1"/>
                </a:moveTo>
                <a:cubicBezTo>
                  <a:pt x="11362" y="1"/>
                  <a:pt x="8452" y="943"/>
                  <a:pt x="5944" y="2533"/>
                </a:cubicBezTo>
                <a:cubicBezTo>
                  <a:pt x="5693" y="2533"/>
                  <a:pt x="5400" y="2659"/>
                  <a:pt x="5190" y="2785"/>
                </a:cubicBezTo>
                <a:cubicBezTo>
                  <a:pt x="3181" y="4249"/>
                  <a:pt x="1131" y="5882"/>
                  <a:pt x="545" y="8434"/>
                </a:cubicBezTo>
                <a:cubicBezTo>
                  <a:pt x="1" y="10611"/>
                  <a:pt x="921" y="12871"/>
                  <a:pt x="2805" y="14043"/>
                </a:cubicBezTo>
                <a:cubicBezTo>
                  <a:pt x="3848" y="14633"/>
                  <a:pt x="5022" y="14872"/>
                  <a:pt x="6207" y="14872"/>
                </a:cubicBezTo>
                <a:cubicBezTo>
                  <a:pt x="7541" y="14872"/>
                  <a:pt x="8890" y="14570"/>
                  <a:pt x="10087" y="14126"/>
                </a:cubicBezTo>
                <a:cubicBezTo>
                  <a:pt x="12933" y="13122"/>
                  <a:pt x="15653" y="11741"/>
                  <a:pt x="18164" y="10025"/>
                </a:cubicBezTo>
                <a:cubicBezTo>
                  <a:pt x="21805" y="7472"/>
                  <a:pt x="22684" y="1696"/>
                  <a:pt x="17495" y="399"/>
                </a:cubicBezTo>
                <a:cubicBezTo>
                  <a:pt x="16436" y="129"/>
                  <a:pt x="15358" y="1"/>
                  <a:pt x="14283" y="1"/>
                </a:cubicBezTo>
                <a:close/>
              </a:path>
            </a:pathLst>
          </a:custGeom>
          <a:solidFill>
            <a:schemeClr val="dk2">
              <a:alpha val="540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77"/>
          <p:cNvSpPr txBox="1"/>
          <p:nvPr>
            <p:ph type="title"/>
          </p:nvPr>
        </p:nvSpPr>
        <p:spPr>
          <a:xfrm>
            <a:off x="704875" y="3062600"/>
            <a:ext cx="4864500" cy="109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78"/>
          <p:cNvSpPr txBox="1"/>
          <p:nvPr>
            <p:ph type="title"/>
          </p:nvPr>
        </p:nvSpPr>
        <p:spPr>
          <a:xfrm>
            <a:off x="576000" y="505425"/>
            <a:ext cx="6642300" cy="8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Other Revised UI Screens</a:t>
            </a:r>
            <a:endParaRPr sz="3000"/>
          </a:p>
        </p:txBody>
      </p:sp>
      <p:pic>
        <p:nvPicPr>
          <p:cNvPr id="1115" name="Google Shape;111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3150" y="1329225"/>
            <a:ext cx="1620899" cy="351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9950" y="1329225"/>
            <a:ext cx="1620899" cy="3514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 Book Club Slides for College by Slidesgo">
  <a:themeElements>
    <a:clrScheme name="Simple Light">
      <a:dk1>
        <a:srgbClr val="FFFFFF"/>
      </a:dk1>
      <a:lt1>
        <a:srgbClr val="F8F1E5"/>
      </a:lt1>
      <a:dk2>
        <a:srgbClr val="C4F6FA"/>
      </a:dk2>
      <a:lt2>
        <a:srgbClr val="F7BCAF"/>
      </a:lt2>
      <a:accent1>
        <a:srgbClr val="0F350E"/>
      </a:accent1>
      <a:accent2>
        <a:srgbClr val="F8D6C0"/>
      </a:accent2>
      <a:accent3>
        <a:srgbClr val="87725D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